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2"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Lst>
  <p:sldSz cy="5143500" cx="9144000"/>
  <p:notesSz cx="6858000" cy="9144000"/>
  <p:embeddedFontLst>
    <p:embeddedFont>
      <p:font typeface="Roboto"/>
      <p:regular r:id="rId20"/>
      <p:bold r:id="rId21"/>
      <p:italic r:id="rId22"/>
      <p:boldItalic r:id="rId23"/>
    </p:embeddedFont>
    <p:embeddedFont>
      <p:font typeface="Montserrat"/>
      <p:regular r:id="rId24"/>
      <p:bold r:id="rId25"/>
      <p:italic r:id="rId26"/>
      <p:boldItalic r:id="rId27"/>
    </p:embeddedFont>
    <p:embeddedFont>
      <p:font typeface="Montserrat Medium"/>
      <p:regular r:id="rId28"/>
      <p:bold r:id="rId29"/>
      <p:italic r:id="rId30"/>
      <p:boldItalic r:id="rId31"/>
    </p:embeddedFont>
    <p:embeddedFont>
      <p:font typeface="Montserrat ExtraBold"/>
      <p:bold r:id="rId32"/>
      <p:boldItalic r:id="rId3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Roboto-regular.fntdata"/><Relationship Id="rId22" Type="http://schemas.openxmlformats.org/officeDocument/2006/relationships/font" Target="fonts/Roboto-italic.fntdata"/><Relationship Id="rId21" Type="http://schemas.openxmlformats.org/officeDocument/2006/relationships/font" Target="fonts/Roboto-bold.fntdata"/><Relationship Id="rId24" Type="http://schemas.openxmlformats.org/officeDocument/2006/relationships/font" Target="fonts/Montserrat-regular.fntdata"/><Relationship Id="rId23" Type="http://schemas.openxmlformats.org/officeDocument/2006/relationships/font" Target="fonts/Roboto-bold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Montserrat-italic.fntdata"/><Relationship Id="rId25" Type="http://schemas.openxmlformats.org/officeDocument/2006/relationships/font" Target="fonts/Montserrat-bold.fntdata"/><Relationship Id="rId28" Type="http://schemas.openxmlformats.org/officeDocument/2006/relationships/font" Target="fonts/MontserratMedium-regular.fntdata"/><Relationship Id="rId27" Type="http://schemas.openxmlformats.org/officeDocument/2006/relationships/font" Target="fonts/Montserrat-boldItalic.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MontserratMedium-bold.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MontserratMedium-boldItalic.fntdata"/><Relationship Id="rId30" Type="http://schemas.openxmlformats.org/officeDocument/2006/relationships/font" Target="fonts/MontserratMedium-italic.fntdata"/><Relationship Id="rId11" Type="http://schemas.openxmlformats.org/officeDocument/2006/relationships/slide" Target="slides/slide7.xml"/><Relationship Id="rId33" Type="http://schemas.openxmlformats.org/officeDocument/2006/relationships/font" Target="fonts/MontserratExtraBold-boldItalic.fntdata"/><Relationship Id="rId10" Type="http://schemas.openxmlformats.org/officeDocument/2006/relationships/slide" Target="slides/slide6.xml"/><Relationship Id="rId32" Type="http://schemas.openxmlformats.org/officeDocument/2006/relationships/font" Target="fonts/MontserratExtraBold-bold.fntdata"/><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338f123c5eb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338f123c5eb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7290233416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7290233416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7f9262ee2f_0_263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7f9262ee2f_0_263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7f9262ee2f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7f9262ee2f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342aa9a7bb6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342aa9a7bb6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342aa9a7bb6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342aa9a7bb6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7f9262ee2f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7f9262ee2f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338f123c5eb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338f123c5eb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338f123c5eb_2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338f123c5eb_2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342aa9a7bb6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342aa9a7bb6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7290233416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7290233416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338efe405af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338efe405af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7290233416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7290233416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7f9262ee2f_0_262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7f9262ee2f_0_262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7f9262ee2f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7f9262ee2f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5.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9.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8.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7.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6.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2.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7.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8" name="Shape 8"/>
        <p:cNvGrpSpPr/>
        <p:nvPr/>
      </p:nvGrpSpPr>
      <p:grpSpPr>
        <a:xfrm>
          <a:off x="0" y="0"/>
          <a:ext cx="0" cy="0"/>
          <a:chOff x="0" y="0"/>
          <a:chExt cx="0" cy="0"/>
        </a:xfrm>
      </p:grpSpPr>
      <p:sp>
        <p:nvSpPr>
          <p:cNvPr id="9" name="Google Shape;9;p2"/>
          <p:cNvSpPr txBox="1"/>
          <p:nvPr>
            <p:ph type="ctrTitle"/>
          </p:nvPr>
        </p:nvSpPr>
        <p:spPr>
          <a:xfrm>
            <a:off x="2175900" y="1950100"/>
            <a:ext cx="4792200" cy="6447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1"/>
              </a:buClr>
              <a:buSzPts val="3600"/>
              <a:buNone/>
              <a:defRPr b="1" sz="3600">
                <a:solidFill>
                  <a:schemeClr val="lt1"/>
                </a:solidFill>
              </a:defRPr>
            </a:lvl1pPr>
            <a:lvl2pPr lvl="1" algn="ctr">
              <a:spcBef>
                <a:spcPts val="0"/>
              </a:spcBef>
              <a:spcAft>
                <a:spcPts val="0"/>
              </a:spcAft>
              <a:buClr>
                <a:schemeClr val="lt1"/>
              </a:buClr>
              <a:buSzPts val="3600"/>
              <a:buNone/>
              <a:defRPr b="1" sz="3600">
                <a:solidFill>
                  <a:schemeClr val="lt1"/>
                </a:solidFill>
              </a:defRPr>
            </a:lvl2pPr>
            <a:lvl3pPr lvl="2" algn="ctr">
              <a:spcBef>
                <a:spcPts val="0"/>
              </a:spcBef>
              <a:spcAft>
                <a:spcPts val="0"/>
              </a:spcAft>
              <a:buClr>
                <a:schemeClr val="lt1"/>
              </a:buClr>
              <a:buSzPts val="3600"/>
              <a:buNone/>
              <a:defRPr b="1" sz="3600">
                <a:solidFill>
                  <a:schemeClr val="lt1"/>
                </a:solidFill>
              </a:defRPr>
            </a:lvl3pPr>
            <a:lvl4pPr lvl="3" algn="ctr">
              <a:spcBef>
                <a:spcPts val="0"/>
              </a:spcBef>
              <a:spcAft>
                <a:spcPts val="0"/>
              </a:spcAft>
              <a:buClr>
                <a:schemeClr val="lt1"/>
              </a:buClr>
              <a:buSzPts val="3600"/>
              <a:buNone/>
              <a:defRPr b="1" sz="3600">
                <a:solidFill>
                  <a:schemeClr val="lt1"/>
                </a:solidFill>
              </a:defRPr>
            </a:lvl4pPr>
            <a:lvl5pPr lvl="4" algn="ctr">
              <a:spcBef>
                <a:spcPts val="0"/>
              </a:spcBef>
              <a:spcAft>
                <a:spcPts val="0"/>
              </a:spcAft>
              <a:buClr>
                <a:schemeClr val="lt1"/>
              </a:buClr>
              <a:buSzPts val="3600"/>
              <a:buNone/>
              <a:defRPr b="1" sz="3600">
                <a:solidFill>
                  <a:schemeClr val="lt1"/>
                </a:solidFill>
              </a:defRPr>
            </a:lvl5pPr>
            <a:lvl6pPr lvl="5" algn="ctr">
              <a:spcBef>
                <a:spcPts val="0"/>
              </a:spcBef>
              <a:spcAft>
                <a:spcPts val="0"/>
              </a:spcAft>
              <a:buClr>
                <a:schemeClr val="lt1"/>
              </a:buClr>
              <a:buSzPts val="3600"/>
              <a:buNone/>
              <a:defRPr b="1" sz="3600">
                <a:solidFill>
                  <a:schemeClr val="lt1"/>
                </a:solidFill>
              </a:defRPr>
            </a:lvl6pPr>
            <a:lvl7pPr lvl="6" algn="ctr">
              <a:spcBef>
                <a:spcPts val="0"/>
              </a:spcBef>
              <a:spcAft>
                <a:spcPts val="0"/>
              </a:spcAft>
              <a:buClr>
                <a:schemeClr val="lt1"/>
              </a:buClr>
              <a:buSzPts val="3600"/>
              <a:buNone/>
              <a:defRPr b="1" sz="3600">
                <a:solidFill>
                  <a:schemeClr val="lt1"/>
                </a:solidFill>
              </a:defRPr>
            </a:lvl7pPr>
            <a:lvl8pPr lvl="7" algn="ctr">
              <a:spcBef>
                <a:spcPts val="0"/>
              </a:spcBef>
              <a:spcAft>
                <a:spcPts val="0"/>
              </a:spcAft>
              <a:buClr>
                <a:schemeClr val="lt1"/>
              </a:buClr>
              <a:buSzPts val="3600"/>
              <a:buNone/>
              <a:defRPr b="1" sz="3600">
                <a:solidFill>
                  <a:schemeClr val="lt1"/>
                </a:solidFill>
              </a:defRPr>
            </a:lvl8pPr>
            <a:lvl9pPr lvl="8" algn="ctr">
              <a:spcBef>
                <a:spcPts val="0"/>
              </a:spcBef>
              <a:spcAft>
                <a:spcPts val="0"/>
              </a:spcAft>
              <a:buClr>
                <a:schemeClr val="lt1"/>
              </a:buClr>
              <a:buSzPts val="3600"/>
              <a:buNone/>
              <a:defRPr b="1" sz="3600">
                <a:solidFill>
                  <a:schemeClr val="lt1"/>
                </a:solidFill>
              </a:defRPr>
            </a:lvl9pPr>
          </a:lstStyle>
          <a:p/>
        </p:txBody>
      </p:sp>
      <p:sp>
        <p:nvSpPr>
          <p:cNvPr id="10" name="Google Shape;10;p2"/>
          <p:cNvSpPr txBox="1"/>
          <p:nvPr>
            <p:ph idx="1" type="subTitle"/>
          </p:nvPr>
        </p:nvSpPr>
        <p:spPr>
          <a:xfrm>
            <a:off x="2044200" y="3704650"/>
            <a:ext cx="5055600" cy="464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accent1"/>
              </a:buClr>
              <a:buSzPts val="1400"/>
              <a:buNone/>
              <a:defRPr sz="1400">
                <a:solidFill>
                  <a:schemeClr val="accent1"/>
                </a:solidFill>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blipFill>
          <a:blip r:embed="rId2">
            <a:alphaModFix/>
          </a:blip>
          <a:stretch>
            <a:fillRect/>
          </a:stretch>
        </a:blipFill>
      </p:bgPr>
    </p:bg>
    <p:spTree>
      <p:nvGrpSpPr>
        <p:cNvPr id="37" name="Shape 37"/>
        <p:cNvGrpSpPr/>
        <p:nvPr/>
      </p:nvGrpSpPr>
      <p:grpSpPr>
        <a:xfrm>
          <a:off x="0" y="0"/>
          <a:ext cx="0" cy="0"/>
          <a:chOff x="0" y="0"/>
          <a:chExt cx="0" cy="0"/>
        </a:xfrm>
      </p:grpSpPr>
      <p:sp>
        <p:nvSpPr>
          <p:cNvPr id="38" name="Google Shape;38;p11"/>
          <p:cNvSpPr txBox="1"/>
          <p:nvPr>
            <p:ph hasCustomPrompt="1" type="title"/>
          </p:nvPr>
        </p:nvSpPr>
        <p:spPr>
          <a:xfrm>
            <a:off x="1920750" y="1634425"/>
            <a:ext cx="5302500" cy="11166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1"/>
              </a:buClr>
              <a:buSzPts val="7200"/>
              <a:buNone/>
              <a:defRPr sz="7200">
                <a:solidFill>
                  <a:schemeClr val="lt1"/>
                </a:solidFill>
              </a:defRPr>
            </a:lvl1pPr>
            <a:lvl2pPr lvl="1" algn="ctr">
              <a:spcBef>
                <a:spcPts val="0"/>
              </a:spcBef>
              <a:spcAft>
                <a:spcPts val="0"/>
              </a:spcAft>
              <a:buClr>
                <a:schemeClr val="lt1"/>
              </a:buClr>
              <a:buSzPts val="7200"/>
              <a:buNone/>
              <a:defRPr sz="7200">
                <a:solidFill>
                  <a:schemeClr val="lt1"/>
                </a:solidFill>
              </a:defRPr>
            </a:lvl2pPr>
            <a:lvl3pPr lvl="2" algn="ctr">
              <a:spcBef>
                <a:spcPts val="0"/>
              </a:spcBef>
              <a:spcAft>
                <a:spcPts val="0"/>
              </a:spcAft>
              <a:buClr>
                <a:schemeClr val="lt1"/>
              </a:buClr>
              <a:buSzPts val="7200"/>
              <a:buNone/>
              <a:defRPr sz="7200">
                <a:solidFill>
                  <a:schemeClr val="lt1"/>
                </a:solidFill>
              </a:defRPr>
            </a:lvl3pPr>
            <a:lvl4pPr lvl="3" algn="ctr">
              <a:spcBef>
                <a:spcPts val="0"/>
              </a:spcBef>
              <a:spcAft>
                <a:spcPts val="0"/>
              </a:spcAft>
              <a:buClr>
                <a:schemeClr val="lt1"/>
              </a:buClr>
              <a:buSzPts val="7200"/>
              <a:buNone/>
              <a:defRPr sz="7200">
                <a:solidFill>
                  <a:schemeClr val="lt1"/>
                </a:solidFill>
              </a:defRPr>
            </a:lvl4pPr>
            <a:lvl5pPr lvl="4" algn="ctr">
              <a:spcBef>
                <a:spcPts val="0"/>
              </a:spcBef>
              <a:spcAft>
                <a:spcPts val="0"/>
              </a:spcAft>
              <a:buClr>
                <a:schemeClr val="lt1"/>
              </a:buClr>
              <a:buSzPts val="7200"/>
              <a:buNone/>
              <a:defRPr sz="7200">
                <a:solidFill>
                  <a:schemeClr val="lt1"/>
                </a:solidFill>
              </a:defRPr>
            </a:lvl5pPr>
            <a:lvl6pPr lvl="5" algn="ctr">
              <a:spcBef>
                <a:spcPts val="0"/>
              </a:spcBef>
              <a:spcAft>
                <a:spcPts val="0"/>
              </a:spcAft>
              <a:buClr>
                <a:schemeClr val="lt1"/>
              </a:buClr>
              <a:buSzPts val="7200"/>
              <a:buNone/>
              <a:defRPr sz="7200">
                <a:solidFill>
                  <a:schemeClr val="lt1"/>
                </a:solidFill>
              </a:defRPr>
            </a:lvl6pPr>
            <a:lvl7pPr lvl="6" algn="ctr">
              <a:spcBef>
                <a:spcPts val="0"/>
              </a:spcBef>
              <a:spcAft>
                <a:spcPts val="0"/>
              </a:spcAft>
              <a:buClr>
                <a:schemeClr val="lt1"/>
              </a:buClr>
              <a:buSzPts val="7200"/>
              <a:buNone/>
              <a:defRPr sz="7200">
                <a:solidFill>
                  <a:schemeClr val="lt1"/>
                </a:solidFill>
              </a:defRPr>
            </a:lvl7pPr>
            <a:lvl8pPr lvl="7" algn="ctr">
              <a:spcBef>
                <a:spcPts val="0"/>
              </a:spcBef>
              <a:spcAft>
                <a:spcPts val="0"/>
              </a:spcAft>
              <a:buClr>
                <a:schemeClr val="lt1"/>
              </a:buClr>
              <a:buSzPts val="7200"/>
              <a:buNone/>
              <a:defRPr sz="7200">
                <a:solidFill>
                  <a:schemeClr val="lt1"/>
                </a:solidFill>
              </a:defRPr>
            </a:lvl8pPr>
            <a:lvl9pPr lvl="8" algn="ctr">
              <a:spcBef>
                <a:spcPts val="0"/>
              </a:spcBef>
              <a:spcAft>
                <a:spcPts val="0"/>
              </a:spcAft>
              <a:buClr>
                <a:schemeClr val="lt1"/>
              </a:buClr>
              <a:buSzPts val="7200"/>
              <a:buNone/>
              <a:defRPr sz="7200">
                <a:solidFill>
                  <a:schemeClr val="lt1"/>
                </a:solidFill>
              </a:defRPr>
            </a:lvl9pPr>
          </a:lstStyle>
          <a:p>
            <a:r>
              <a:t>xx%</a:t>
            </a:r>
          </a:p>
        </p:txBody>
      </p:sp>
      <p:sp>
        <p:nvSpPr>
          <p:cNvPr id="39" name="Google Shape;39;p11"/>
          <p:cNvSpPr txBox="1"/>
          <p:nvPr>
            <p:ph idx="1" type="body"/>
          </p:nvPr>
        </p:nvSpPr>
        <p:spPr>
          <a:xfrm>
            <a:off x="2786550" y="3094475"/>
            <a:ext cx="3570900" cy="5670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Clr>
                <a:schemeClr val="accent1"/>
              </a:buClr>
              <a:buSzPts val="1800"/>
              <a:buChar char="●"/>
              <a:defRPr>
                <a:solidFill>
                  <a:schemeClr val="accent1"/>
                </a:solidFill>
              </a:defRPr>
            </a:lvl1pPr>
            <a:lvl2pPr indent="-342900" lvl="1" marL="914400" algn="ctr">
              <a:spcBef>
                <a:spcPts val="1600"/>
              </a:spcBef>
              <a:spcAft>
                <a:spcPts val="0"/>
              </a:spcAft>
              <a:buClr>
                <a:schemeClr val="accent1"/>
              </a:buClr>
              <a:buSzPts val="1800"/>
              <a:buChar char="○"/>
              <a:defRPr sz="1800">
                <a:solidFill>
                  <a:schemeClr val="accent1"/>
                </a:solidFill>
              </a:defRPr>
            </a:lvl2pPr>
            <a:lvl3pPr indent="-342900" lvl="2" marL="1371600" algn="ctr">
              <a:spcBef>
                <a:spcPts val="1600"/>
              </a:spcBef>
              <a:spcAft>
                <a:spcPts val="0"/>
              </a:spcAft>
              <a:buClr>
                <a:schemeClr val="accent1"/>
              </a:buClr>
              <a:buSzPts val="1800"/>
              <a:buChar char="■"/>
              <a:defRPr sz="1800">
                <a:solidFill>
                  <a:schemeClr val="accent1"/>
                </a:solidFill>
              </a:defRPr>
            </a:lvl3pPr>
            <a:lvl4pPr indent="-342900" lvl="3" marL="1828800" algn="ctr">
              <a:spcBef>
                <a:spcPts val="1600"/>
              </a:spcBef>
              <a:spcAft>
                <a:spcPts val="0"/>
              </a:spcAft>
              <a:buClr>
                <a:schemeClr val="accent1"/>
              </a:buClr>
              <a:buSzPts val="1800"/>
              <a:buChar char="●"/>
              <a:defRPr sz="1800">
                <a:solidFill>
                  <a:schemeClr val="accent1"/>
                </a:solidFill>
              </a:defRPr>
            </a:lvl4pPr>
            <a:lvl5pPr indent="-342900" lvl="4" marL="2286000" algn="ctr">
              <a:spcBef>
                <a:spcPts val="1600"/>
              </a:spcBef>
              <a:spcAft>
                <a:spcPts val="0"/>
              </a:spcAft>
              <a:buClr>
                <a:schemeClr val="accent1"/>
              </a:buClr>
              <a:buSzPts val="1800"/>
              <a:buChar char="○"/>
              <a:defRPr sz="1800">
                <a:solidFill>
                  <a:schemeClr val="accent1"/>
                </a:solidFill>
              </a:defRPr>
            </a:lvl5pPr>
            <a:lvl6pPr indent="-342900" lvl="5" marL="2743200" algn="ctr">
              <a:spcBef>
                <a:spcPts val="1600"/>
              </a:spcBef>
              <a:spcAft>
                <a:spcPts val="0"/>
              </a:spcAft>
              <a:buClr>
                <a:schemeClr val="accent1"/>
              </a:buClr>
              <a:buSzPts val="1800"/>
              <a:buChar char="■"/>
              <a:defRPr sz="1800">
                <a:solidFill>
                  <a:schemeClr val="accent1"/>
                </a:solidFill>
              </a:defRPr>
            </a:lvl6pPr>
            <a:lvl7pPr indent="-342900" lvl="6" marL="3200400" algn="ctr">
              <a:spcBef>
                <a:spcPts val="1600"/>
              </a:spcBef>
              <a:spcAft>
                <a:spcPts val="0"/>
              </a:spcAft>
              <a:buClr>
                <a:schemeClr val="accent1"/>
              </a:buClr>
              <a:buSzPts val="1800"/>
              <a:buChar char="●"/>
              <a:defRPr sz="1800">
                <a:solidFill>
                  <a:schemeClr val="accent1"/>
                </a:solidFill>
              </a:defRPr>
            </a:lvl7pPr>
            <a:lvl8pPr indent="-342900" lvl="7" marL="3657600" algn="ctr">
              <a:spcBef>
                <a:spcPts val="1600"/>
              </a:spcBef>
              <a:spcAft>
                <a:spcPts val="0"/>
              </a:spcAft>
              <a:buClr>
                <a:schemeClr val="accent1"/>
              </a:buClr>
              <a:buSzPts val="1800"/>
              <a:buChar char="○"/>
              <a:defRPr sz="1800">
                <a:solidFill>
                  <a:schemeClr val="accent1"/>
                </a:solidFill>
              </a:defRPr>
            </a:lvl8pPr>
            <a:lvl9pPr indent="-342900" lvl="8" marL="4114800" algn="ctr">
              <a:spcBef>
                <a:spcPts val="1600"/>
              </a:spcBef>
              <a:spcAft>
                <a:spcPts val="1600"/>
              </a:spcAft>
              <a:buClr>
                <a:schemeClr val="accent1"/>
              </a:buClr>
              <a:buSzPts val="1800"/>
              <a:buChar char="■"/>
              <a:defRPr sz="1800">
                <a:solidFill>
                  <a:schemeClr val="accent1"/>
                </a:solidFill>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40" name="Shape 40"/>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ullet Points">
  <p:cSld name="CAPTION_ONLY_3">
    <p:bg>
      <p:bgPr>
        <a:blipFill>
          <a:blip r:embed="rId2">
            <a:alphaModFix/>
          </a:blip>
          <a:stretch>
            <a:fillRect/>
          </a:stretch>
        </a:blipFill>
      </p:bgPr>
    </p:bg>
    <p:spTree>
      <p:nvGrpSpPr>
        <p:cNvPr id="41" name="Shape 41"/>
        <p:cNvGrpSpPr/>
        <p:nvPr/>
      </p:nvGrpSpPr>
      <p:grpSpPr>
        <a:xfrm>
          <a:off x="0" y="0"/>
          <a:ext cx="0" cy="0"/>
          <a:chOff x="0" y="0"/>
          <a:chExt cx="0" cy="0"/>
        </a:xfrm>
      </p:grpSpPr>
      <p:sp>
        <p:nvSpPr>
          <p:cNvPr id="42" name="Google Shape;42;p13"/>
          <p:cNvSpPr txBox="1"/>
          <p:nvPr>
            <p:ph type="title"/>
          </p:nvPr>
        </p:nvSpPr>
        <p:spPr>
          <a:xfrm>
            <a:off x="938500" y="445025"/>
            <a:ext cx="57357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43" name="Google Shape;43;p13"/>
          <p:cNvSpPr txBox="1"/>
          <p:nvPr>
            <p:ph idx="1" type="body"/>
          </p:nvPr>
        </p:nvSpPr>
        <p:spPr>
          <a:xfrm>
            <a:off x="938500" y="1246025"/>
            <a:ext cx="7172100" cy="3039900"/>
          </a:xfrm>
          <a:prstGeom prst="rect">
            <a:avLst/>
          </a:prstGeom>
        </p:spPr>
        <p:txBody>
          <a:bodyPr anchorCtr="0" anchor="t" bIns="91425" lIns="91425" spcFirstLastPara="1" rIns="91425" wrap="square" tIns="91425">
            <a:noAutofit/>
          </a:bodyPr>
          <a:lstStyle>
            <a:lvl1pPr indent="-301625" lvl="0" marL="457200" rtl="0">
              <a:spcBef>
                <a:spcPts val="0"/>
              </a:spcBef>
              <a:spcAft>
                <a:spcPts val="0"/>
              </a:spcAft>
              <a:buClr>
                <a:schemeClr val="lt1"/>
              </a:buClr>
              <a:buSzPts val="1150"/>
              <a:buChar char="●"/>
              <a:defRPr sz="1150">
                <a:solidFill>
                  <a:schemeClr val="lt1"/>
                </a:solidFill>
              </a:defRPr>
            </a:lvl1pPr>
            <a:lvl2pPr indent="-301625" lvl="1" marL="914400" rtl="0">
              <a:spcBef>
                <a:spcPts val="1600"/>
              </a:spcBef>
              <a:spcAft>
                <a:spcPts val="0"/>
              </a:spcAft>
              <a:buClr>
                <a:schemeClr val="lt1"/>
              </a:buClr>
              <a:buSzPts val="1150"/>
              <a:buChar char="○"/>
              <a:defRPr sz="1150">
                <a:solidFill>
                  <a:schemeClr val="lt1"/>
                </a:solidFill>
              </a:defRPr>
            </a:lvl2pPr>
            <a:lvl3pPr indent="-301625" lvl="2" marL="1371600" rtl="0">
              <a:spcBef>
                <a:spcPts val="1600"/>
              </a:spcBef>
              <a:spcAft>
                <a:spcPts val="0"/>
              </a:spcAft>
              <a:buClr>
                <a:schemeClr val="lt1"/>
              </a:buClr>
              <a:buSzPts val="1150"/>
              <a:buChar char="■"/>
              <a:defRPr sz="1150">
                <a:solidFill>
                  <a:schemeClr val="lt1"/>
                </a:solidFill>
              </a:defRPr>
            </a:lvl3pPr>
            <a:lvl4pPr indent="-301625" lvl="3" marL="1828800" rtl="0">
              <a:spcBef>
                <a:spcPts val="1600"/>
              </a:spcBef>
              <a:spcAft>
                <a:spcPts val="0"/>
              </a:spcAft>
              <a:buClr>
                <a:schemeClr val="lt1"/>
              </a:buClr>
              <a:buSzPts val="1150"/>
              <a:buChar char="●"/>
              <a:defRPr sz="1150">
                <a:solidFill>
                  <a:schemeClr val="lt1"/>
                </a:solidFill>
              </a:defRPr>
            </a:lvl4pPr>
            <a:lvl5pPr indent="-301625" lvl="4" marL="2286000" rtl="0">
              <a:spcBef>
                <a:spcPts val="1600"/>
              </a:spcBef>
              <a:spcAft>
                <a:spcPts val="0"/>
              </a:spcAft>
              <a:buClr>
                <a:schemeClr val="lt1"/>
              </a:buClr>
              <a:buSzPts val="1150"/>
              <a:buChar char="○"/>
              <a:defRPr sz="1150">
                <a:solidFill>
                  <a:schemeClr val="lt1"/>
                </a:solidFill>
              </a:defRPr>
            </a:lvl5pPr>
            <a:lvl6pPr indent="-301625" lvl="5" marL="2743200" rtl="0">
              <a:spcBef>
                <a:spcPts val="1600"/>
              </a:spcBef>
              <a:spcAft>
                <a:spcPts val="0"/>
              </a:spcAft>
              <a:buClr>
                <a:schemeClr val="lt1"/>
              </a:buClr>
              <a:buSzPts val="1150"/>
              <a:buChar char="■"/>
              <a:defRPr sz="1150">
                <a:solidFill>
                  <a:schemeClr val="lt1"/>
                </a:solidFill>
              </a:defRPr>
            </a:lvl6pPr>
            <a:lvl7pPr indent="-301625" lvl="6" marL="3200400" rtl="0">
              <a:spcBef>
                <a:spcPts val="1600"/>
              </a:spcBef>
              <a:spcAft>
                <a:spcPts val="0"/>
              </a:spcAft>
              <a:buClr>
                <a:schemeClr val="lt1"/>
              </a:buClr>
              <a:buSzPts val="1150"/>
              <a:buChar char="●"/>
              <a:defRPr sz="1150">
                <a:solidFill>
                  <a:schemeClr val="lt1"/>
                </a:solidFill>
              </a:defRPr>
            </a:lvl7pPr>
            <a:lvl8pPr indent="-301625" lvl="7" marL="3657600" rtl="0">
              <a:spcBef>
                <a:spcPts val="1600"/>
              </a:spcBef>
              <a:spcAft>
                <a:spcPts val="0"/>
              </a:spcAft>
              <a:buClr>
                <a:schemeClr val="lt1"/>
              </a:buClr>
              <a:buSzPts val="1150"/>
              <a:buChar char="○"/>
              <a:defRPr sz="1150">
                <a:solidFill>
                  <a:schemeClr val="lt1"/>
                </a:solidFill>
              </a:defRPr>
            </a:lvl8pPr>
            <a:lvl9pPr indent="-301625" lvl="8" marL="4114800" rtl="0">
              <a:spcBef>
                <a:spcPts val="1600"/>
              </a:spcBef>
              <a:spcAft>
                <a:spcPts val="1600"/>
              </a:spcAft>
              <a:buClr>
                <a:schemeClr val="lt1"/>
              </a:buClr>
              <a:buSzPts val="1150"/>
              <a:buChar char="■"/>
              <a:defRPr sz="1150">
                <a:solidFill>
                  <a:schemeClr val="lt1"/>
                </a:solidFil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SECTION_TITLE_AND_DESCRIPTION_1_1_3">
    <p:bg>
      <p:bgPr>
        <a:blipFill>
          <a:blip r:embed="rId2">
            <a:alphaModFix/>
          </a:blip>
          <a:stretch>
            <a:fillRect/>
          </a:stretch>
        </a:blipFill>
      </p:bgPr>
    </p:bg>
    <p:spTree>
      <p:nvGrpSpPr>
        <p:cNvPr id="44" name="Shape 44"/>
        <p:cNvGrpSpPr/>
        <p:nvPr/>
      </p:nvGrpSpPr>
      <p:grpSpPr>
        <a:xfrm>
          <a:off x="0" y="0"/>
          <a:ext cx="0" cy="0"/>
          <a:chOff x="0" y="0"/>
          <a:chExt cx="0" cy="0"/>
        </a:xfrm>
      </p:grpSpPr>
      <p:sp>
        <p:nvSpPr>
          <p:cNvPr id="45" name="Google Shape;45;p14"/>
          <p:cNvSpPr txBox="1"/>
          <p:nvPr>
            <p:ph type="title"/>
          </p:nvPr>
        </p:nvSpPr>
        <p:spPr>
          <a:xfrm>
            <a:off x="3538497" y="26155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46" name="Google Shape;46;p14"/>
          <p:cNvSpPr txBox="1"/>
          <p:nvPr>
            <p:ph idx="1" type="subTitle"/>
          </p:nvPr>
        </p:nvSpPr>
        <p:spPr>
          <a:xfrm>
            <a:off x="3538497" y="31480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47" name="Google Shape;47;p14"/>
          <p:cNvSpPr txBox="1"/>
          <p:nvPr>
            <p:ph idx="2" type="title"/>
          </p:nvPr>
        </p:nvSpPr>
        <p:spPr>
          <a:xfrm>
            <a:off x="6028553" y="26155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48" name="Google Shape;48;p14"/>
          <p:cNvSpPr txBox="1"/>
          <p:nvPr>
            <p:ph idx="3" type="subTitle"/>
          </p:nvPr>
        </p:nvSpPr>
        <p:spPr>
          <a:xfrm>
            <a:off x="6028553" y="31480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49" name="Google Shape;49;p14"/>
          <p:cNvSpPr txBox="1"/>
          <p:nvPr>
            <p:ph idx="4" type="title"/>
          </p:nvPr>
        </p:nvSpPr>
        <p:spPr>
          <a:xfrm>
            <a:off x="1048447" y="26155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50" name="Google Shape;50;p14"/>
          <p:cNvSpPr txBox="1"/>
          <p:nvPr>
            <p:ph idx="5" type="subTitle"/>
          </p:nvPr>
        </p:nvSpPr>
        <p:spPr>
          <a:xfrm>
            <a:off x="1048447" y="31480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51" name="Google Shape;51;p14"/>
          <p:cNvSpPr txBox="1"/>
          <p:nvPr>
            <p:ph hasCustomPrompt="1" idx="6" type="title"/>
          </p:nvPr>
        </p:nvSpPr>
        <p:spPr>
          <a:xfrm>
            <a:off x="1048450" y="1770700"/>
            <a:ext cx="20670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2"/>
              </a:buClr>
              <a:buSzPts val="3600"/>
              <a:buNone/>
              <a:defRPr sz="3600">
                <a:solidFill>
                  <a:schemeClr val="lt2"/>
                </a:solidFill>
              </a:defRPr>
            </a:lvl1pPr>
            <a:lvl2pPr lvl="1" rtl="0" algn="ctr">
              <a:spcBef>
                <a:spcPts val="0"/>
              </a:spcBef>
              <a:spcAft>
                <a:spcPts val="0"/>
              </a:spcAft>
              <a:buClr>
                <a:schemeClr val="lt2"/>
              </a:buClr>
              <a:buSzPts val="3600"/>
              <a:buNone/>
              <a:defRPr sz="3600">
                <a:solidFill>
                  <a:schemeClr val="lt2"/>
                </a:solidFill>
              </a:defRPr>
            </a:lvl2pPr>
            <a:lvl3pPr lvl="2" rtl="0" algn="ctr">
              <a:spcBef>
                <a:spcPts val="0"/>
              </a:spcBef>
              <a:spcAft>
                <a:spcPts val="0"/>
              </a:spcAft>
              <a:buClr>
                <a:schemeClr val="lt2"/>
              </a:buClr>
              <a:buSzPts val="3600"/>
              <a:buNone/>
              <a:defRPr sz="3600">
                <a:solidFill>
                  <a:schemeClr val="lt2"/>
                </a:solidFill>
              </a:defRPr>
            </a:lvl3pPr>
            <a:lvl4pPr lvl="3" rtl="0" algn="ctr">
              <a:spcBef>
                <a:spcPts val="0"/>
              </a:spcBef>
              <a:spcAft>
                <a:spcPts val="0"/>
              </a:spcAft>
              <a:buClr>
                <a:schemeClr val="lt2"/>
              </a:buClr>
              <a:buSzPts val="3600"/>
              <a:buNone/>
              <a:defRPr sz="3600">
                <a:solidFill>
                  <a:schemeClr val="lt2"/>
                </a:solidFill>
              </a:defRPr>
            </a:lvl4pPr>
            <a:lvl5pPr lvl="4" rtl="0" algn="ctr">
              <a:spcBef>
                <a:spcPts val="0"/>
              </a:spcBef>
              <a:spcAft>
                <a:spcPts val="0"/>
              </a:spcAft>
              <a:buClr>
                <a:schemeClr val="lt2"/>
              </a:buClr>
              <a:buSzPts val="3600"/>
              <a:buNone/>
              <a:defRPr sz="3600">
                <a:solidFill>
                  <a:schemeClr val="lt2"/>
                </a:solidFill>
              </a:defRPr>
            </a:lvl5pPr>
            <a:lvl6pPr lvl="5" rtl="0" algn="ctr">
              <a:spcBef>
                <a:spcPts val="0"/>
              </a:spcBef>
              <a:spcAft>
                <a:spcPts val="0"/>
              </a:spcAft>
              <a:buClr>
                <a:schemeClr val="lt2"/>
              </a:buClr>
              <a:buSzPts val="3600"/>
              <a:buNone/>
              <a:defRPr sz="3600">
                <a:solidFill>
                  <a:schemeClr val="lt2"/>
                </a:solidFill>
              </a:defRPr>
            </a:lvl6pPr>
            <a:lvl7pPr lvl="6" rtl="0" algn="ctr">
              <a:spcBef>
                <a:spcPts val="0"/>
              </a:spcBef>
              <a:spcAft>
                <a:spcPts val="0"/>
              </a:spcAft>
              <a:buClr>
                <a:schemeClr val="lt2"/>
              </a:buClr>
              <a:buSzPts val="3600"/>
              <a:buNone/>
              <a:defRPr sz="3600">
                <a:solidFill>
                  <a:schemeClr val="lt2"/>
                </a:solidFill>
              </a:defRPr>
            </a:lvl7pPr>
            <a:lvl8pPr lvl="7" rtl="0" algn="ctr">
              <a:spcBef>
                <a:spcPts val="0"/>
              </a:spcBef>
              <a:spcAft>
                <a:spcPts val="0"/>
              </a:spcAft>
              <a:buClr>
                <a:schemeClr val="lt2"/>
              </a:buClr>
              <a:buSzPts val="3600"/>
              <a:buNone/>
              <a:defRPr sz="3600">
                <a:solidFill>
                  <a:schemeClr val="lt2"/>
                </a:solidFill>
              </a:defRPr>
            </a:lvl8pPr>
            <a:lvl9pPr lvl="8" rtl="0" algn="ctr">
              <a:spcBef>
                <a:spcPts val="0"/>
              </a:spcBef>
              <a:spcAft>
                <a:spcPts val="0"/>
              </a:spcAft>
              <a:buClr>
                <a:schemeClr val="lt2"/>
              </a:buClr>
              <a:buSzPts val="3600"/>
              <a:buNone/>
              <a:defRPr sz="3600">
                <a:solidFill>
                  <a:schemeClr val="lt2"/>
                </a:solidFill>
              </a:defRPr>
            </a:lvl9pPr>
          </a:lstStyle>
          <a:p>
            <a:r>
              <a:t>xx%</a:t>
            </a:r>
          </a:p>
        </p:txBody>
      </p:sp>
      <p:sp>
        <p:nvSpPr>
          <p:cNvPr id="52" name="Google Shape;52;p14"/>
          <p:cNvSpPr txBox="1"/>
          <p:nvPr>
            <p:ph hasCustomPrompt="1" idx="7" type="title"/>
          </p:nvPr>
        </p:nvSpPr>
        <p:spPr>
          <a:xfrm>
            <a:off x="3538500" y="1770700"/>
            <a:ext cx="20670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2"/>
              </a:buClr>
              <a:buSzPts val="3600"/>
              <a:buNone/>
              <a:defRPr sz="3600">
                <a:solidFill>
                  <a:schemeClr val="lt2"/>
                </a:solidFill>
              </a:defRPr>
            </a:lvl1pPr>
            <a:lvl2pPr lvl="1" rtl="0" algn="ctr">
              <a:spcBef>
                <a:spcPts val="0"/>
              </a:spcBef>
              <a:spcAft>
                <a:spcPts val="0"/>
              </a:spcAft>
              <a:buClr>
                <a:schemeClr val="lt2"/>
              </a:buClr>
              <a:buSzPts val="3600"/>
              <a:buNone/>
              <a:defRPr sz="3600">
                <a:solidFill>
                  <a:schemeClr val="lt2"/>
                </a:solidFill>
              </a:defRPr>
            </a:lvl2pPr>
            <a:lvl3pPr lvl="2" rtl="0" algn="ctr">
              <a:spcBef>
                <a:spcPts val="0"/>
              </a:spcBef>
              <a:spcAft>
                <a:spcPts val="0"/>
              </a:spcAft>
              <a:buClr>
                <a:schemeClr val="lt2"/>
              </a:buClr>
              <a:buSzPts val="3600"/>
              <a:buNone/>
              <a:defRPr sz="3600">
                <a:solidFill>
                  <a:schemeClr val="lt2"/>
                </a:solidFill>
              </a:defRPr>
            </a:lvl3pPr>
            <a:lvl4pPr lvl="3" rtl="0" algn="ctr">
              <a:spcBef>
                <a:spcPts val="0"/>
              </a:spcBef>
              <a:spcAft>
                <a:spcPts val="0"/>
              </a:spcAft>
              <a:buClr>
                <a:schemeClr val="lt2"/>
              </a:buClr>
              <a:buSzPts val="3600"/>
              <a:buNone/>
              <a:defRPr sz="3600">
                <a:solidFill>
                  <a:schemeClr val="lt2"/>
                </a:solidFill>
              </a:defRPr>
            </a:lvl4pPr>
            <a:lvl5pPr lvl="4" rtl="0" algn="ctr">
              <a:spcBef>
                <a:spcPts val="0"/>
              </a:spcBef>
              <a:spcAft>
                <a:spcPts val="0"/>
              </a:spcAft>
              <a:buClr>
                <a:schemeClr val="lt2"/>
              </a:buClr>
              <a:buSzPts val="3600"/>
              <a:buNone/>
              <a:defRPr sz="3600">
                <a:solidFill>
                  <a:schemeClr val="lt2"/>
                </a:solidFill>
              </a:defRPr>
            </a:lvl5pPr>
            <a:lvl6pPr lvl="5" rtl="0" algn="ctr">
              <a:spcBef>
                <a:spcPts val="0"/>
              </a:spcBef>
              <a:spcAft>
                <a:spcPts val="0"/>
              </a:spcAft>
              <a:buClr>
                <a:schemeClr val="lt2"/>
              </a:buClr>
              <a:buSzPts val="3600"/>
              <a:buNone/>
              <a:defRPr sz="3600">
                <a:solidFill>
                  <a:schemeClr val="lt2"/>
                </a:solidFill>
              </a:defRPr>
            </a:lvl6pPr>
            <a:lvl7pPr lvl="6" rtl="0" algn="ctr">
              <a:spcBef>
                <a:spcPts val="0"/>
              </a:spcBef>
              <a:spcAft>
                <a:spcPts val="0"/>
              </a:spcAft>
              <a:buClr>
                <a:schemeClr val="lt2"/>
              </a:buClr>
              <a:buSzPts val="3600"/>
              <a:buNone/>
              <a:defRPr sz="3600">
                <a:solidFill>
                  <a:schemeClr val="lt2"/>
                </a:solidFill>
              </a:defRPr>
            </a:lvl7pPr>
            <a:lvl8pPr lvl="7" rtl="0" algn="ctr">
              <a:spcBef>
                <a:spcPts val="0"/>
              </a:spcBef>
              <a:spcAft>
                <a:spcPts val="0"/>
              </a:spcAft>
              <a:buClr>
                <a:schemeClr val="lt2"/>
              </a:buClr>
              <a:buSzPts val="3600"/>
              <a:buNone/>
              <a:defRPr sz="3600">
                <a:solidFill>
                  <a:schemeClr val="lt2"/>
                </a:solidFill>
              </a:defRPr>
            </a:lvl8pPr>
            <a:lvl9pPr lvl="8" rtl="0" algn="ctr">
              <a:spcBef>
                <a:spcPts val="0"/>
              </a:spcBef>
              <a:spcAft>
                <a:spcPts val="0"/>
              </a:spcAft>
              <a:buClr>
                <a:schemeClr val="lt2"/>
              </a:buClr>
              <a:buSzPts val="3600"/>
              <a:buNone/>
              <a:defRPr sz="3600">
                <a:solidFill>
                  <a:schemeClr val="lt2"/>
                </a:solidFill>
              </a:defRPr>
            </a:lvl9pPr>
          </a:lstStyle>
          <a:p>
            <a:r>
              <a:t>xx%</a:t>
            </a:r>
          </a:p>
        </p:txBody>
      </p:sp>
      <p:sp>
        <p:nvSpPr>
          <p:cNvPr id="53" name="Google Shape;53;p14"/>
          <p:cNvSpPr txBox="1"/>
          <p:nvPr>
            <p:ph hasCustomPrompt="1" idx="8" type="title"/>
          </p:nvPr>
        </p:nvSpPr>
        <p:spPr>
          <a:xfrm>
            <a:off x="6028550" y="1770700"/>
            <a:ext cx="20670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2"/>
              </a:buClr>
              <a:buSzPts val="3600"/>
              <a:buNone/>
              <a:defRPr sz="3600">
                <a:solidFill>
                  <a:schemeClr val="lt2"/>
                </a:solidFill>
              </a:defRPr>
            </a:lvl1pPr>
            <a:lvl2pPr lvl="1" rtl="0" algn="ctr">
              <a:spcBef>
                <a:spcPts val="0"/>
              </a:spcBef>
              <a:spcAft>
                <a:spcPts val="0"/>
              </a:spcAft>
              <a:buClr>
                <a:schemeClr val="lt2"/>
              </a:buClr>
              <a:buSzPts val="3600"/>
              <a:buNone/>
              <a:defRPr sz="3600">
                <a:solidFill>
                  <a:schemeClr val="lt2"/>
                </a:solidFill>
              </a:defRPr>
            </a:lvl2pPr>
            <a:lvl3pPr lvl="2" rtl="0" algn="ctr">
              <a:spcBef>
                <a:spcPts val="0"/>
              </a:spcBef>
              <a:spcAft>
                <a:spcPts val="0"/>
              </a:spcAft>
              <a:buClr>
                <a:schemeClr val="lt2"/>
              </a:buClr>
              <a:buSzPts val="3600"/>
              <a:buNone/>
              <a:defRPr sz="3600">
                <a:solidFill>
                  <a:schemeClr val="lt2"/>
                </a:solidFill>
              </a:defRPr>
            </a:lvl3pPr>
            <a:lvl4pPr lvl="3" rtl="0" algn="ctr">
              <a:spcBef>
                <a:spcPts val="0"/>
              </a:spcBef>
              <a:spcAft>
                <a:spcPts val="0"/>
              </a:spcAft>
              <a:buClr>
                <a:schemeClr val="lt2"/>
              </a:buClr>
              <a:buSzPts val="3600"/>
              <a:buNone/>
              <a:defRPr sz="3600">
                <a:solidFill>
                  <a:schemeClr val="lt2"/>
                </a:solidFill>
              </a:defRPr>
            </a:lvl4pPr>
            <a:lvl5pPr lvl="4" rtl="0" algn="ctr">
              <a:spcBef>
                <a:spcPts val="0"/>
              </a:spcBef>
              <a:spcAft>
                <a:spcPts val="0"/>
              </a:spcAft>
              <a:buClr>
                <a:schemeClr val="lt2"/>
              </a:buClr>
              <a:buSzPts val="3600"/>
              <a:buNone/>
              <a:defRPr sz="3600">
                <a:solidFill>
                  <a:schemeClr val="lt2"/>
                </a:solidFill>
              </a:defRPr>
            </a:lvl5pPr>
            <a:lvl6pPr lvl="5" rtl="0" algn="ctr">
              <a:spcBef>
                <a:spcPts val="0"/>
              </a:spcBef>
              <a:spcAft>
                <a:spcPts val="0"/>
              </a:spcAft>
              <a:buClr>
                <a:schemeClr val="lt2"/>
              </a:buClr>
              <a:buSzPts val="3600"/>
              <a:buNone/>
              <a:defRPr sz="3600">
                <a:solidFill>
                  <a:schemeClr val="lt2"/>
                </a:solidFill>
              </a:defRPr>
            </a:lvl6pPr>
            <a:lvl7pPr lvl="6" rtl="0" algn="ctr">
              <a:spcBef>
                <a:spcPts val="0"/>
              </a:spcBef>
              <a:spcAft>
                <a:spcPts val="0"/>
              </a:spcAft>
              <a:buClr>
                <a:schemeClr val="lt2"/>
              </a:buClr>
              <a:buSzPts val="3600"/>
              <a:buNone/>
              <a:defRPr sz="3600">
                <a:solidFill>
                  <a:schemeClr val="lt2"/>
                </a:solidFill>
              </a:defRPr>
            </a:lvl7pPr>
            <a:lvl8pPr lvl="7" rtl="0" algn="ctr">
              <a:spcBef>
                <a:spcPts val="0"/>
              </a:spcBef>
              <a:spcAft>
                <a:spcPts val="0"/>
              </a:spcAft>
              <a:buClr>
                <a:schemeClr val="lt2"/>
              </a:buClr>
              <a:buSzPts val="3600"/>
              <a:buNone/>
              <a:defRPr sz="3600">
                <a:solidFill>
                  <a:schemeClr val="lt2"/>
                </a:solidFill>
              </a:defRPr>
            </a:lvl8pPr>
            <a:lvl9pPr lvl="8" rtl="0" algn="ctr">
              <a:spcBef>
                <a:spcPts val="0"/>
              </a:spcBef>
              <a:spcAft>
                <a:spcPts val="0"/>
              </a:spcAft>
              <a:buClr>
                <a:schemeClr val="lt2"/>
              </a:buClr>
              <a:buSzPts val="3600"/>
              <a:buNone/>
              <a:defRPr sz="3600">
                <a:solidFill>
                  <a:schemeClr val="lt2"/>
                </a:solidFill>
              </a:defRPr>
            </a:lvl9pPr>
          </a:lstStyle>
          <a:p>
            <a:r>
              <a:t>xx%</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p:cSld name="TITLE_1">
    <p:bg>
      <p:bgPr>
        <a:blipFill>
          <a:blip r:embed="rId2">
            <a:alphaModFix/>
          </a:blip>
          <a:stretch>
            <a:fillRect/>
          </a:stretch>
        </a:blipFill>
      </p:bgPr>
    </p:bg>
    <p:spTree>
      <p:nvGrpSpPr>
        <p:cNvPr id="54" name="Shape 54"/>
        <p:cNvGrpSpPr/>
        <p:nvPr/>
      </p:nvGrpSpPr>
      <p:grpSpPr>
        <a:xfrm>
          <a:off x="0" y="0"/>
          <a:ext cx="0" cy="0"/>
          <a:chOff x="0" y="0"/>
          <a:chExt cx="0" cy="0"/>
        </a:xfrm>
      </p:grpSpPr>
      <p:sp>
        <p:nvSpPr>
          <p:cNvPr id="55" name="Google Shape;55;p15"/>
          <p:cNvSpPr txBox="1"/>
          <p:nvPr>
            <p:ph type="ctrTitle"/>
          </p:nvPr>
        </p:nvSpPr>
        <p:spPr>
          <a:xfrm>
            <a:off x="4285500" y="2832875"/>
            <a:ext cx="3657300" cy="644700"/>
          </a:xfrm>
          <a:prstGeom prst="rect">
            <a:avLst/>
          </a:prstGeom>
          <a:effectLst>
            <a:outerShdw blurRad="57150" rotWithShape="0" algn="bl" dir="5400000" dist="19050">
              <a:srgbClr val="76A5AF">
                <a:alpha val="88000"/>
              </a:srgbClr>
            </a:outerShdw>
          </a:effectLst>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b="1" sz="6000">
                <a:solidFill>
                  <a:schemeClr val="lt1"/>
                </a:solidFill>
              </a:defRPr>
            </a:lvl1pPr>
            <a:lvl2pPr lvl="1" rtl="0" algn="ctr">
              <a:spcBef>
                <a:spcPts val="0"/>
              </a:spcBef>
              <a:spcAft>
                <a:spcPts val="0"/>
              </a:spcAft>
              <a:buClr>
                <a:schemeClr val="lt1"/>
              </a:buClr>
              <a:buSzPts val="3600"/>
              <a:buNone/>
              <a:defRPr b="1" sz="3600">
                <a:solidFill>
                  <a:schemeClr val="lt1"/>
                </a:solidFill>
              </a:defRPr>
            </a:lvl2pPr>
            <a:lvl3pPr lvl="2" rtl="0" algn="ctr">
              <a:spcBef>
                <a:spcPts val="0"/>
              </a:spcBef>
              <a:spcAft>
                <a:spcPts val="0"/>
              </a:spcAft>
              <a:buClr>
                <a:schemeClr val="lt1"/>
              </a:buClr>
              <a:buSzPts val="3600"/>
              <a:buNone/>
              <a:defRPr b="1" sz="3600">
                <a:solidFill>
                  <a:schemeClr val="lt1"/>
                </a:solidFill>
              </a:defRPr>
            </a:lvl3pPr>
            <a:lvl4pPr lvl="3" rtl="0" algn="ctr">
              <a:spcBef>
                <a:spcPts val="0"/>
              </a:spcBef>
              <a:spcAft>
                <a:spcPts val="0"/>
              </a:spcAft>
              <a:buClr>
                <a:schemeClr val="lt1"/>
              </a:buClr>
              <a:buSzPts val="3600"/>
              <a:buNone/>
              <a:defRPr b="1" sz="3600">
                <a:solidFill>
                  <a:schemeClr val="lt1"/>
                </a:solidFill>
              </a:defRPr>
            </a:lvl4pPr>
            <a:lvl5pPr lvl="4" rtl="0" algn="ctr">
              <a:spcBef>
                <a:spcPts val="0"/>
              </a:spcBef>
              <a:spcAft>
                <a:spcPts val="0"/>
              </a:spcAft>
              <a:buClr>
                <a:schemeClr val="lt1"/>
              </a:buClr>
              <a:buSzPts val="3600"/>
              <a:buNone/>
              <a:defRPr b="1" sz="3600">
                <a:solidFill>
                  <a:schemeClr val="lt1"/>
                </a:solidFill>
              </a:defRPr>
            </a:lvl5pPr>
            <a:lvl6pPr lvl="5" rtl="0" algn="ctr">
              <a:spcBef>
                <a:spcPts val="0"/>
              </a:spcBef>
              <a:spcAft>
                <a:spcPts val="0"/>
              </a:spcAft>
              <a:buClr>
                <a:schemeClr val="lt1"/>
              </a:buClr>
              <a:buSzPts val="3600"/>
              <a:buNone/>
              <a:defRPr b="1" sz="3600">
                <a:solidFill>
                  <a:schemeClr val="lt1"/>
                </a:solidFill>
              </a:defRPr>
            </a:lvl6pPr>
            <a:lvl7pPr lvl="6" rtl="0" algn="ctr">
              <a:spcBef>
                <a:spcPts val="0"/>
              </a:spcBef>
              <a:spcAft>
                <a:spcPts val="0"/>
              </a:spcAft>
              <a:buClr>
                <a:schemeClr val="lt1"/>
              </a:buClr>
              <a:buSzPts val="3600"/>
              <a:buNone/>
              <a:defRPr b="1" sz="3600">
                <a:solidFill>
                  <a:schemeClr val="lt1"/>
                </a:solidFill>
              </a:defRPr>
            </a:lvl7pPr>
            <a:lvl8pPr lvl="7" rtl="0" algn="ctr">
              <a:spcBef>
                <a:spcPts val="0"/>
              </a:spcBef>
              <a:spcAft>
                <a:spcPts val="0"/>
              </a:spcAft>
              <a:buClr>
                <a:schemeClr val="lt1"/>
              </a:buClr>
              <a:buSzPts val="3600"/>
              <a:buNone/>
              <a:defRPr b="1" sz="3600">
                <a:solidFill>
                  <a:schemeClr val="lt1"/>
                </a:solidFill>
              </a:defRPr>
            </a:lvl8pPr>
            <a:lvl9pPr lvl="8" rtl="0" algn="ctr">
              <a:spcBef>
                <a:spcPts val="0"/>
              </a:spcBef>
              <a:spcAft>
                <a:spcPts val="0"/>
              </a:spcAft>
              <a:buClr>
                <a:schemeClr val="lt1"/>
              </a:buClr>
              <a:buSzPts val="3600"/>
              <a:buNone/>
              <a:defRPr b="1" sz="3600">
                <a:solidFill>
                  <a:schemeClr val="lt1"/>
                </a:solidFill>
              </a:defRPr>
            </a:lvl9pPr>
          </a:lstStyle>
          <a:p/>
        </p:txBody>
      </p:sp>
      <p:sp>
        <p:nvSpPr>
          <p:cNvPr id="56" name="Google Shape;56;p15"/>
          <p:cNvSpPr txBox="1"/>
          <p:nvPr>
            <p:ph idx="1" type="subTitle"/>
          </p:nvPr>
        </p:nvSpPr>
        <p:spPr>
          <a:xfrm>
            <a:off x="4144050" y="3549850"/>
            <a:ext cx="3940200" cy="46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_1">
    <p:bg>
      <p:bgPr>
        <a:blipFill>
          <a:blip r:embed="rId2">
            <a:alphaModFix/>
          </a:blip>
          <a:stretch>
            <a:fillRect/>
          </a:stretch>
        </a:blipFill>
      </p:bgPr>
    </p:bg>
    <p:spTree>
      <p:nvGrpSpPr>
        <p:cNvPr id="57" name="Shape 57"/>
        <p:cNvGrpSpPr/>
        <p:nvPr/>
      </p:nvGrpSpPr>
      <p:grpSpPr>
        <a:xfrm>
          <a:off x="0" y="0"/>
          <a:ext cx="0" cy="0"/>
          <a:chOff x="0" y="0"/>
          <a:chExt cx="0" cy="0"/>
        </a:xfrm>
      </p:grpSpPr>
      <p:sp>
        <p:nvSpPr>
          <p:cNvPr id="58" name="Google Shape;58;p16"/>
          <p:cNvSpPr txBox="1"/>
          <p:nvPr>
            <p:ph type="ctrTitle"/>
          </p:nvPr>
        </p:nvSpPr>
        <p:spPr>
          <a:xfrm>
            <a:off x="1850525" y="1157925"/>
            <a:ext cx="5442900" cy="26031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3000"/>
              <a:buNone/>
              <a:defRPr b="1" sz="3000">
                <a:solidFill>
                  <a:schemeClr val="lt1"/>
                </a:solidFill>
              </a:defRPr>
            </a:lvl1pPr>
            <a:lvl2pPr lvl="1" rtl="0" algn="ctr">
              <a:spcBef>
                <a:spcPts val="0"/>
              </a:spcBef>
              <a:spcAft>
                <a:spcPts val="0"/>
              </a:spcAft>
              <a:buClr>
                <a:schemeClr val="lt1"/>
              </a:buClr>
              <a:buSzPts val="3000"/>
              <a:buNone/>
              <a:defRPr b="1" sz="3000">
                <a:solidFill>
                  <a:schemeClr val="lt1"/>
                </a:solidFill>
              </a:defRPr>
            </a:lvl2pPr>
            <a:lvl3pPr lvl="2" rtl="0" algn="ctr">
              <a:spcBef>
                <a:spcPts val="0"/>
              </a:spcBef>
              <a:spcAft>
                <a:spcPts val="0"/>
              </a:spcAft>
              <a:buClr>
                <a:schemeClr val="lt1"/>
              </a:buClr>
              <a:buSzPts val="3000"/>
              <a:buNone/>
              <a:defRPr b="1" sz="3000">
                <a:solidFill>
                  <a:schemeClr val="lt1"/>
                </a:solidFill>
              </a:defRPr>
            </a:lvl3pPr>
            <a:lvl4pPr lvl="3" rtl="0" algn="ctr">
              <a:spcBef>
                <a:spcPts val="0"/>
              </a:spcBef>
              <a:spcAft>
                <a:spcPts val="0"/>
              </a:spcAft>
              <a:buClr>
                <a:schemeClr val="lt1"/>
              </a:buClr>
              <a:buSzPts val="3000"/>
              <a:buNone/>
              <a:defRPr b="1" sz="3000">
                <a:solidFill>
                  <a:schemeClr val="lt1"/>
                </a:solidFill>
              </a:defRPr>
            </a:lvl4pPr>
            <a:lvl5pPr lvl="4" rtl="0" algn="ctr">
              <a:spcBef>
                <a:spcPts val="0"/>
              </a:spcBef>
              <a:spcAft>
                <a:spcPts val="0"/>
              </a:spcAft>
              <a:buClr>
                <a:schemeClr val="lt1"/>
              </a:buClr>
              <a:buSzPts val="3000"/>
              <a:buNone/>
              <a:defRPr b="1" sz="3000">
                <a:solidFill>
                  <a:schemeClr val="lt1"/>
                </a:solidFill>
              </a:defRPr>
            </a:lvl5pPr>
            <a:lvl6pPr lvl="5" rtl="0" algn="ctr">
              <a:spcBef>
                <a:spcPts val="0"/>
              </a:spcBef>
              <a:spcAft>
                <a:spcPts val="0"/>
              </a:spcAft>
              <a:buClr>
                <a:schemeClr val="lt1"/>
              </a:buClr>
              <a:buSzPts val="3000"/>
              <a:buNone/>
              <a:defRPr b="1" sz="3000">
                <a:solidFill>
                  <a:schemeClr val="lt1"/>
                </a:solidFill>
              </a:defRPr>
            </a:lvl6pPr>
            <a:lvl7pPr lvl="6" rtl="0" algn="ctr">
              <a:spcBef>
                <a:spcPts val="0"/>
              </a:spcBef>
              <a:spcAft>
                <a:spcPts val="0"/>
              </a:spcAft>
              <a:buClr>
                <a:schemeClr val="lt1"/>
              </a:buClr>
              <a:buSzPts val="3000"/>
              <a:buNone/>
              <a:defRPr b="1" sz="3000">
                <a:solidFill>
                  <a:schemeClr val="lt1"/>
                </a:solidFill>
              </a:defRPr>
            </a:lvl7pPr>
            <a:lvl8pPr lvl="7" rtl="0" algn="ctr">
              <a:spcBef>
                <a:spcPts val="0"/>
              </a:spcBef>
              <a:spcAft>
                <a:spcPts val="0"/>
              </a:spcAft>
              <a:buClr>
                <a:schemeClr val="lt1"/>
              </a:buClr>
              <a:buSzPts val="3000"/>
              <a:buNone/>
              <a:defRPr b="1" sz="3000">
                <a:solidFill>
                  <a:schemeClr val="lt1"/>
                </a:solidFill>
              </a:defRPr>
            </a:lvl8pPr>
            <a:lvl9pPr lvl="8" rtl="0" algn="ctr">
              <a:spcBef>
                <a:spcPts val="0"/>
              </a:spcBef>
              <a:spcAft>
                <a:spcPts val="0"/>
              </a:spcAft>
              <a:buClr>
                <a:schemeClr val="lt1"/>
              </a:buClr>
              <a:buSzPts val="3000"/>
              <a:buNone/>
              <a:defRPr b="1" sz="3000">
                <a:solidFill>
                  <a:schemeClr val="lt1"/>
                </a:solidFill>
              </a:defRPr>
            </a:lvl9pPr>
          </a:lstStyle>
          <a:p/>
        </p:txBody>
      </p:sp>
      <p:sp>
        <p:nvSpPr>
          <p:cNvPr id="59" name="Google Shape;59;p16"/>
          <p:cNvSpPr txBox="1"/>
          <p:nvPr>
            <p:ph idx="1" type="subTitle"/>
          </p:nvPr>
        </p:nvSpPr>
        <p:spPr>
          <a:xfrm>
            <a:off x="2481900" y="3945600"/>
            <a:ext cx="4180200" cy="46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1800"/>
              <a:buNone/>
              <a:defRPr sz="1800">
                <a:solidFill>
                  <a:schemeClr val="accent1"/>
                </a:solidFill>
              </a:defRPr>
            </a:lvl2pPr>
            <a:lvl3pPr lvl="2" rtl="0" algn="ctr">
              <a:lnSpc>
                <a:spcPct val="100000"/>
              </a:lnSpc>
              <a:spcBef>
                <a:spcPts val="0"/>
              </a:spcBef>
              <a:spcAft>
                <a:spcPts val="0"/>
              </a:spcAft>
              <a:buClr>
                <a:schemeClr val="accent1"/>
              </a:buClr>
              <a:buSzPts val="1800"/>
              <a:buNone/>
              <a:defRPr sz="1800">
                <a:solidFill>
                  <a:schemeClr val="accent1"/>
                </a:solidFill>
              </a:defRPr>
            </a:lvl3pPr>
            <a:lvl4pPr lvl="3" rtl="0" algn="ctr">
              <a:lnSpc>
                <a:spcPct val="100000"/>
              </a:lnSpc>
              <a:spcBef>
                <a:spcPts val="0"/>
              </a:spcBef>
              <a:spcAft>
                <a:spcPts val="0"/>
              </a:spcAft>
              <a:buClr>
                <a:schemeClr val="accent1"/>
              </a:buClr>
              <a:buSzPts val="1800"/>
              <a:buNone/>
              <a:defRPr sz="1800">
                <a:solidFill>
                  <a:schemeClr val="accent1"/>
                </a:solidFill>
              </a:defRPr>
            </a:lvl4pPr>
            <a:lvl5pPr lvl="4" rtl="0" algn="ctr">
              <a:lnSpc>
                <a:spcPct val="100000"/>
              </a:lnSpc>
              <a:spcBef>
                <a:spcPts val="0"/>
              </a:spcBef>
              <a:spcAft>
                <a:spcPts val="0"/>
              </a:spcAft>
              <a:buClr>
                <a:schemeClr val="accent1"/>
              </a:buClr>
              <a:buSzPts val="1800"/>
              <a:buNone/>
              <a:defRPr sz="1800">
                <a:solidFill>
                  <a:schemeClr val="accent1"/>
                </a:solidFill>
              </a:defRPr>
            </a:lvl5pPr>
            <a:lvl6pPr lvl="5" rtl="0" algn="ctr">
              <a:lnSpc>
                <a:spcPct val="100000"/>
              </a:lnSpc>
              <a:spcBef>
                <a:spcPts val="0"/>
              </a:spcBef>
              <a:spcAft>
                <a:spcPts val="0"/>
              </a:spcAft>
              <a:buClr>
                <a:schemeClr val="accent1"/>
              </a:buClr>
              <a:buSzPts val="1800"/>
              <a:buNone/>
              <a:defRPr sz="1800">
                <a:solidFill>
                  <a:schemeClr val="accent1"/>
                </a:solidFill>
              </a:defRPr>
            </a:lvl6pPr>
            <a:lvl7pPr lvl="6" rtl="0" algn="ctr">
              <a:lnSpc>
                <a:spcPct val="100000"/>
              </a:lnSpc>
              <a:spcBef>
                <a:spcPts val="0"/>
              </a:spcBef>
              <a:spcAft>
                <a:spcPts val="0"/>
              </a:spcAft>
              <a:buClr>
                <a:schemeClr val="accent1"/>
              </a:buClr>
              <a:buSzPts val="1800"/>
              <a:buNone/>
              <a:defRPr sz="1800">
                <a:solidFill>
                  <a:schemeClr val="accent1"/>
                </a:solidFill>
              </a:defRPr>
            </a:lvl7pPr>
            <a:lvl8pPr lvl="7" rtl="0" algn="ctr">
              <a:lnSpc>
                <a:spcPct val="100000"/>
              </a:lnSpc>
              <a:spcBef>
                <a:spcPts val="0"/>
              </a:spcBef>
              <a:spcAft>
                <a:spcPts val="0"/>
              </a:spcAft>
              <a:buClr>
                <a:schemeClr val="accent1"/>
              </a:buClr>
              <a:buSzPts val="1800"/>
              <a:buNone/>
              <a:defRPr sz="1800">
                <a:solidFill>
                  <a:schemeClr val="accent1"/>
                </a:solidFill>
              </a:defRPr>
            </a:lvl8pPr>
            <a:lvl9pPr lvl="8" rtl="0" algn="ctr">
              <a:lnSpc>
                <a:spcPct val="100000"/>
              </a:lnSpc>
              <a:spcBef>
                <a:spcPts val="0"/>
              </a:spcBef>
              <a:spcAft>
                <a:spcPts val="0"/>
              </a:spcAft>
              <a:buClr>
                <a:schemeClr val="accent1"/>
              </a:buClr>
              <a:buSzPts val="1800"/>
              <a:buNone/>
              <a:defRPr sz="1800">
                <a:solidFill>
                  <a:schemeClr val="accent1"/>
                </a:solidFil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wo Columns">
  <p:cSld name="SECTION_TITLE_AND_DESCRIPTION_1">
    <p:bg>
      <p:bgPr>
        <a:blipFill>
          <a:blip r:embed="rId2">
            <a:alphaModFix/>
          </a:blip>
          <a:stretch>
            <a:fillRect/>
          </a:stretch>
        </a:blipFill>
      </p:bgPr>
    </p:bg>
    <p:spTree>
      <p:nvGrpSpPr>
        <p:cNvPr id="60" name="Shape 60"/>
        <p:cNvGrpSpPr/>
        <p:nvPr/>
      </p:nvGrpSpPr>
      <p:grpSpPr>
        <a:xfrm>
          <a:off x="0" y="0"/>
          <a:ext cx="0" cy="0"/>
          <a:chOff x="0" y="0"/>
          <a:chExt cx="0" cy="0"/>
        </a:xfrm>
      </p:grpSpPr>
      <p:sp>
        <p:nvSpPr>
          <p:cNvPr id="61" name="Google Shape;61;p17"/>
          <p:cNvSpPr txBox="1"/>
          <p:nvPr>
            <p:ph type="title"/>
          </p:nvPr>
        </p:nvSpPr>
        <p:spPr>
          <a:xfrm>
            <a:off x="1937338" y="2463175"/>
            <a:ext cx="23901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62" name="Google Shape;62;p17"/>
          <p:cNvSpPr txBox="1"/>
          <p:nvPr>
            <p:ph idx="1" type="subTitle"/>
          </p:nvPr>
        </p:nvSpPr>
        <p:spPr>
          <a:xfrm>
            <a:off x="1937338" y="3148075"/>
            <a:ext cx="23901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63" name="Google Shape;63;p17"/>
          <p:cNvSpPr txBox="1"/>
          <p:nvPr>
            <p:ph idx="2" type="title"/>
          </p:nvPr>
        </p:nvSpPr>
        <p:spPr>
          <a:xfrm>
            <a:off x="4816563" y="2463175"/>
            <a:ext cx="23901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64" name="Google Shape;64;p17"/>
          <p:cNvSpPr txBox="1"/>
          <p:nvPr>
            <p:ph idx="3" type="subTitle"/>
          </p:nvPr>
        </p:nvSpPr>
        <p:spPr>
          <a:xfrm>
            <a:off x="4816563" y="3148075"/>
            <a:ext cx="23901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65" name="Google Shape;65;p17"/>
          <p:cNvSpPr txBox="1"/>
          <p:nvPr>
            <p:ph idx="4"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hree Columns ">
  <p:cSld name="SECTION_TITLE_AND_DESCRIPTION_1_1">
    <p:bg>
      <p:bgPr>
        <a:blipFill>
          <a:blip r:embed="rId2">
            <a:alphaModFix/>
          </a:blip>
          <a:stretch>
            <a:fillRect/>
          </a:stretch>
        </a:blipFill>
      </p:bgPr>
    </p:bg>
    <p:spTree>
      <p:nvGrpSpPr>
        <p:cNvPr id="66" name="Shape 66"/>
        <p:cNvGrpSpPr/>
        <p:nvPr/>
      </p:nvGrpSpPr>
      <p:grpSpPr>
        <a:xfrm>
          <a:off x="0" y="0"/>
          <a:ext cx="0" cy="0"/>
          <a:chOff x="0" y="0"/>
          <a:chExt cx="0" cy="0"/>
        </a:xfrm>
      </p:grpSpPr>
      <p:sp>
        <p:nvSpPr>
          <p:cNvPr id="67" name="Google Shape;67;p18"/>
          <p:cNvSpPr txBox="1"/>
          <p:nvPr>
            <p:ph type="title"/>
          </p:nvPr>
        </p:nvSpPr>
        <p:spPr>
          <a:xfrm>
            <a:off x="3538497" y="27679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68" name="Google Shape;68;p18"/>
          <p:cNvSpPr txBox="1"/>
          <p:nvPr>
            <p:ph idx="1" type="subTitle"/>
          </p:nvPr>
        </p:nvSpPr>
        <p:spPr>
          <a:xfrm>
            <a:off x="3538497" y="34528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69" name="Google Shape;69;p18"/>
          <p:cNvSpPr txBox="1"/>
          <p:nvPr>
            <p:ph idx="2" type="title"/>
          </p:nvPr>
        </p:nvSpPr>
        <p:spPr>
          <a:xfrm>
            <a:off x="6028553" y="27679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70" name="Google Shape;70;p18"/>
          <p:cNvSpPr txBox="1"/>
          <p:nvPr>
            <p:ph idx="3" type="subTitle"/>
          </p:nvPr>
        </p:nvSpPr>
        <p:spPr>
          <a:xfrm>
            <a:off x="6028553" y="34528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71" name="Google Shape;71;p18"/>
          <p:cNvSpPr txBox="1"/>
          <p:nvPr>
            <p:ph idx="4"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72" name="Google Shape;72;p18"/>
          <p:cNvSpPr txBox="1"/>
          <p:nvPr>
            <p:ph idx="5" type="title"/>
          </p:nvPr>
        </p:nvSpPr>
        <p:spPr>
          <a:xfrm>
            <a:off x="1048447" y="27679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73" name="Google Shape;73;p18"/>
          <p:cNvSpPr txBox="1"/>
          <p:nvPr>
            <p:ph idx="6" type="subTitle"/>
          </p:nvPr>
        </p:nvSpPr>
        <p:spPr>
          <a:xfrm>
            <a:off x="1048447" y="34528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p:cSld name="TITLE_1_1_1">
    <p:bg>
      <p:bgPr>
        <a:blipFill>
          <a:blip r:embed="rId2">
            <a:alphaModFix/>
          </a:blip>
          <a:stretch>
            <a:fillRect/>
          </a:stretch>
        </a:blipFill>
      </p:bgPr>
    </p:bg>
    <p:spTree>
      <p:nvGrpSpPr>
        <p:cNvPr id="74" name="Shape 74"/>
        <p:cNvGrpSpPr/>
        <p:nvPr/>
      </p:nvGrpSpPr>
      <p:grpSpPr>
        <a:xfrm>
          <a:off x="0" y="0"/>
          <a:ext cx="0" cy="0"/>
          <a:chOff x="0" y="0"/>
          <a:chExt cx="0" cy="0"/>
        </a:xfrm>
      </p:grpSpPr>
      <p:sp>
        <p:nvSpPr>
          <p:cNvPr id="75" name="Google Shape;75;p19"/>
          <p:cNvSpPr txBox="1"/>
          <p:nvPr>
            <p:ph type="ctrTitle"/>
          </p:nvPr>
        </p:nvSpPr>
        <p:spPr>
          <a:xfrm>
            <a:off x="1273500" y="1369000"/>
            <a:ext cx="6597000" cy="21099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4500"/>
              <a:buNone/>
              <a:defRPr b="1" sz="4500">
                <a:solidFill>
                  <a:schemeClr val="lt1"/>
                </a:solidFill>
              </a:defRPr>
            </a:lvl1pPr>
            <a:lvl2pPr lvl="1" rtl="0" algn="ctr">
              <a:spcBef>
                <a:spcPts val="0"/>
              </a:spcBef>
              <a:spcAft>
                <a:spcPts val="0"/>
              </a:spcAft>
              <a:buClr>
                <a:schemeClr val="lt1"/>
              </a:buClr>
              <a:buSzPts val="3600"/>
              <a:buNone/>
              <a:defRPr b="1" sz="3600">
                <a:solidFill>
                  <a:schemeClr val="lt1"/>
                </a:solidFill>
              </a:defRPr>
            </a:lvl2pPr>
            <a:lvl3pPr lvl="2" rtl="0" algn="ctr">
              <a:spcBef>
                <a:spcPts val="0"/>
              </a:spcBef>
              <a:spcAft>
                <a:spcPts val="0"/>
              </a:spcAft>
              <a:buClr>
                <a:schemeClr val="lt1"/>
              </a:buClr>
              <a:buSzPts val="3600"/>
              <a:buNone/>
              <a:defRPr b="1" sz="3600">
                <a:solidFill>
                  <a:schemeClr val="lt1"/>
                </a:solidFill>
              </a:defRPr>
            </a:lvl3pPr>
            <a:lvl4pPr lvl="3" rtl="0" algn="ctr">
              <a:spcBef>
                <a:spcPts val="0"/>
              </a:spcBef>
              <a:spcAft>
                <a:spcPts val="0"/>
              </a:spcAft>
              <a:buClr>
                <a:schemeClr val="lt1"/>
              </a:buClr>
              <a:buSzPts val="3600"/>
              <a:buNone/>
              <a:defRPr b="1" sz="3600">
                <a:solidFill>
                  <a:schemeClr val="lt1"/>
                </a:solidFill>
              </a:defRPr>
            </a:lvl4pPr>
            <a:lvl5pPr lvl="4" rtl="0" algn="ctr">
              <a:spcBef>
                <a:spcPts val="0"/>
              </a:spcBef>
              <a:spcAft>
                <a:spcPts val="0"/>
              </a:spcAft>
              <a:buClr>
                <a:schemeClr val="lt1"/>
              </a:buClr>
              <a:buSzPts val="3600"/>
              <a:buNone/>
              <a:defRPr b="1" sz="3600">
                <a:solidFill>
                  <a:schemeClr val="lt1"/>
                </a:solidFill>
              </a:defRPr>
            </a:lvl5pPr>
            <a:lvl6pPr lvl="5" rtl="0" algn="ctr">
              <a:spcBef>
                <a:spcPts val="0"/>
              </a:spcBef>
              <a:spcAft>
                <a:spcPts val="0"/>
              </a:spcAft>
              <a:buClr>
                <a:schemeClr val="lt1"/>
              </a:buClr>
              <a:buSzPts val="3600"/>
              <a:buNone/>
              <a:defRPr b="1" sz="3600">
                <a:solidFill>
                  <a:schemeClr val="lt1"/>
                </a:solidFill>
              </a:defRPr>
            </a:lvl6pPr>
            <a:lvl7pPr lvl="6" rtl="0" algn="ctr">
              <a:spcBef>
                <a:spcPts val="0"/>
              </a:spcBef>
              <a:spcAft>
                <a:spcPts val="0"/>
              </a:spcAft>
              <a:buClr>
                <a:schemeClr val="lt1"/>
              </a:buClr>
              <a:buSzPts val="3600"/>
              <a:buNone/>
              <a:defRPr b="1" sz="3600">
                <a:solidFill>
                  <a:schemeClr val="lt1"/>
                </a:solidFill>
              </a:defRPr>
            </a:lvl7pPr>
            <a:lvl8pPr lvl="7" rtl="0" algn="ctr">
              <a:spcBef>
                <a:spcPts val="0"/>
              </a:spcBef>
              <a:spcAft>
                <a:spcPts val="0"/>
              </a:spcAft>
              <a:buClr>
                <a:schemeClr val="lt1"/>
              </a:buClr>
              <a:buSzPts val="3600"/>
              <a:buNone/>
              <a:defRPr b="1" sz="3600">
                <a:solidFill>
                  <a:schemeClr val="lt1"/>
                </a:solidFill>
              </a:defRPr>
            </a:lvl8pPr>
            <a:lvl9pPr lvl="8" rtl="0" algn="ctr">
              <a:spcBef>
                <a:spcPts val="0"/>
              </a:spcBef>
              <a:spcAft>
                <a:spcPts val="0"/>
              </a:spcAft>
              <a:buClr>
                <a:schemeClr val="lt1"/>
              </a:buClr>
              <a:buSzPts val="3600"/>
              <a:buNone/>
              <a:defRPr b="1" sz="3600">
                <a:solidFill>
                  <a:schemeClr val="lt1"/>
                </a:solidFill>
              </a:defRPr>
            </a:lvl9pPr>
          </a:lstStyle>
          <a:p/>
        </p:txBody>
      </p:sp>
      <p:sp>
        <p:nvSpPr>
          <p:cNvPr id="76" name="Google Shape;76;p19"/>
          <p:cNvSpPr txBox="1"/>
          <p:nvPr>
            <p:ph idx="1" type="subTitle"/>
          </p:nvPr>
        </p:nvSpPr>
        <p:spPr>
          <a:xfrm>
            <a:off x="2481900" y="2519525"/>
            <a:ext cx="4180200" cy="46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1800"/>
              <a:buNone/>
              <a:defRPr sz="1800">
                <a:solidFill>
                  <a:schemeClr val="accent1"/>
                </a:solidFill>
              </a:defRPr>
            </a:lvl2pPr>
            <a:lvl3pPr lvl="2" rtl="0" algn="ctr">
              <a:lnSpc>
                <a:spcPct val="100000"/>
              </a:lnSpc>
              <a:spcBef>
                <a:spcPts val="0"/>
              </a:spcBef>
              <a:spcAft>
                <a:spcPts val="0"/>
              </a:spcAft>
              <a:buClr>
                <a:schemeClr val="accent1"/>
              </a:buClr>
              <a:buSzPts val="1800"/>
              <a:buNone/>
              <a:defRPr sz="1800">
                <a:solidFill>
                  <a:schemeClr val="accent1"/>
                </a:solidFill>
              </a:defRPr>
            </a:lvl3pPr>
            <a:lvl4pPr lvl="3" rtl="0" algn="ctr">
              <a:lnSpc>
                <a:spcPct val="100000"/>
              </a:lnSpc>
              <a:spcBef>
                <a:spcPts val="0"/>
              </a:spcBef>
              <a:spcAft>
                <a:spcPts val="0"/>
              </a:spcAft>
              <a:buClr>
                <a:schemeClr val="accent1"/>
              </a:buClr>
              <a:buSzPts val="1800"/>
              <a:buNone/>
              <a:defRPr sz="1800">
                <a:solidFill>
                  <a:schemeClr val="accent1"/>
                </a:solidFill>
              </a:defRPr>
            </a:lvl4pPr>
            <a:lvl5pPr lvl="4" rtl="0" algn="ctr">
              <a:lnSpc>
                <a:spcPct val="100000"/>
              </a:lnSpc>
              <a:spcBef>
                <a:spcPts val="0"/>
              </a:spcBef>
              <a:spcAft>
                <a:spcPts val="0"/>
              </a:spcAft>
              <a:buClr>
                <a:schemeClr val="accent1"/>
              </a:buClr>
              <a:buSzPts val="1800"/>
              <a:buNone/>
              <a:defRPr sz="1800">
                <a:solidFill>
                  <a:schemeClr val="accent1"/>
                </a:solidFill>
              </a:defRPr>
            </a:lvl5pPr>
            <a:lvl6pPr lvl="5" rtl="0" algn="ctr">
              <a:lnSpc>
                <a:spcPct val="100000"/>
              </a:lnSpc>
              <a:spcBef>
                <a:spcPts val="0"/>
              </a:spcBef>
              <a:spcAft>
                <a:spcPts val="0"/>
              </a:spcAft>
              <a:buClr>
                <a:schemeClr val="accent1"/>
              </a:buClr>
              <a:buSzPts val="1800"/>
              <a:buNone/>
              <a:defRPr sz="1800">
                <a:solidFill>
                  <a:schemeClr val="accent1"/>
                </a:solidFill>
              </a:defRPr>
            </a:lvl6pPr>
            <a:lvl7pPr lvl="6" rtl="0" algn="ctr">
              <a:lnSpc>
                <a:spcPct val="100000"/>
              </a:lnSpc>
              <a:spcBef>
                <a:spcPts val="0"/>
              </a:spcBef>
              <a:spcAft>
                <a:spcPts val="0"/>
              </a:spcAft>
              <a:buClr>
                <a:schemeClr val="accent1"/>
              </a:buClr>
              <a:buSzPts val="1800"/>
              <a:buNone/>
              <a:defRPr sz="1800">
                <a:solidFill>
                  <a:schemeClr val="accent1"/>
                </a:solidFill>
              </a:defRPr>
            </a:lvl7pPr>
            <a:lvl8pPr lvl="7" rtl="0" algn="ctr">
              <a:lnSpc>
                <a:spcPct val="100000"/>
              </a:lnSpc>
              <a:spcBef>
                <a:spcPts val="0"/>
              </a:spcBef>
              <a:spcAft>
                <a:spcPts val="0"/>
              </a:spcAft>
              <a:buClr>
                <a:schemeClr val="accent1"/>
              </a:buClr>
              <a:buSzPts val="1800"/>
              <a:buNone/>
              <a:defRPr sz="1800">
                <a:solidFill>
                  <a:schemeClr val="accent1"/>
                </a:solidFill>
              </a:defRPr>
            </a:lvl8pPr>
            <a:lvl9pPr lvl="8" rtl="0" algn="ctr">
              <a:lnSpc>
                <a:spcPct val="100000"/>
              </a:lnSpc>
              <a:spcBef>
                <a:spcPts val="0"/>
              </a:spcBef>
              <a:spcAft>
                <a:spcPts val="0"/>
              </a:spcAft>
              <a:buClr>
                <a:schemeClr val="accent1"/>
              </a:buClr>
              <a:buSzPts val="1800"/>
              <a:buNone/>
              <a:defRPr sz="1800">
                <a:solidFill>
                  <a:schemeClr val="accent1"/>
                </a:solidFill>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p:cSld name="CAPTION_ONLY_1">
    <p:bg>
      <p:bgPr>
        <a:blipFill>
          <a:blip r:embed="rId2">
            <a:alphaModFix/>
          </a:blip>
          <a:stretch>
            <a:fillRect/>
          </a:stretch>
        </a:blipFill>
      </p:bgPr>
    </p:bg>
    <p:spTree>
      <p:nvGrpSpPr>
        <p:cNvPr id="77" name="Shape 77"/>
        <p:cNvGrpSpPr/>
        <p:nvPr/>
      </p:nvGrpSpPr>
      <p:grpSpPr>
        <a:xfrm>
          <a:off x="0" y="0"/>
          <a:ext cx="0" cy="0"/>
          <a:chOff x="0" y="0"/>
          <a:chExt cx="0" cy="0"/>
        </a:xfrm>
      </p:grpSpPr>
      <p:sp>
        <p:nvSpPr>
          <p:cNvPr id="78" name="Google Shape;78;p20"/>
          <p:cNvSpPr txBox="1"/>
          <p:nvPr>
            <p:ph type="title"/>
          </p:nvPr>
        </p:nvSpPr>
        <p:spPr>
          <a:xfrm>
            <a:off x="938500" y="445025"/>
            <a:ext cx="47022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blipFill>
          <a:blip r:embed="rId2">
            <a:alphaModFix/>
          </a:blip>
          <a:stretch>
            <a:fillRect/>
          </a:stretch>
        </a:blipFill>
      </p:bgPr>
    </p:bg>
    <p:spTree>
      <p:nvGrpSpPr>
        <p:cNvPr id="11" name="Shape 11"/>
        <p:cNvGrpSpPr/>
        <p:nvPr/>
      </p:nvGrpSpPr>
      <p:grpSpPr>
        <a:xfrm>
          <a:off x="0" y="0"/>
          <a:ext cx="0" cy="0"/>
          <a:chOff x="0" y="0"/>
          <a:chExt cx="0" cy="0"/>
        </a:xfrm>
      </p:grpSpPr>
      <p:sp>
        <p:nvSpPr>
          <p:cNvPr id="12" name="Google Shape;12;p3"/>
          <p:cNvSpPr txBox="1"/>
          <p:nvPr>
            <p:ph type="title"/>
          </p:nvPr>
        </p:nvSpPr>
        <p:spPr>
          <a:xfrm>
            <a:off x="3762670" y="3177750"/>
            <a:ext cx="3068700" cy="598800"/>
          </a:xfrm>
          <a:prstGeom prst="rect">
            <a:avLst/>
          </a:prstGeom>
        </p:spPr>
        <p:txBody>
          <a:bodyPr anchorCtr="0" anchor="b"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3" name="Google Shape;13;p3"/>
          <p:cNvSpPr txBox="1"/>
          <p:nvPr>
            <p:ph hasCustomPrompt="1" idx="2" type="title"/>
          </p:nvPr>
        </p:nvSpPr>
        <p:spPr>
          <a:xfrm>
            <a:off x="1048270" y="3287500"/>
            <a:ext cx="2412900" cy="931500"/>
          </a:xfrm>
          <a:prstGeom prst="rect">
            <a:avLst/>
          </a:prstGeom>
          <a:effectLst>
            <a:outerShdw blurRad="114300" rotWithShape="0" algn="bl" dir="6360000" dist="28575">
              <a:schemeClr val="accent1">
                <a:alpha val="50000"/>
              </a:schemeClr>
            </a:outerShdw>
          </a:effectLst>
        </p:spPr>
        <p:txBody>
          <a:bodyPr anchorCtr="0" anchor="ctr" bIns="91425" lIns="91425" spcFirstLastPara="1" rIns="91425" wrap="square" tIns="91425">
            <a:noAutofit/>
          </a:bodyPr>
          <a:lstStyle>
            <a:lvl1pPr lvl="0" rtl="0" algn="r">
              <a:spcBef>
                <a:spcPts val="0"/>
              </a:spcBef>
              <a:spcAft>
                <a:spcPts val="0"/>
              </a:spcAft>
              <a:buClr>
                <a:schemeClr val="lt1"/>
              </a:buClr>
              <a:buSzPts val="6000"/>
              <a:buNone/>
              <a:defRPr sz="6000">
                <a:solidFill>
                  <a:schemeClr val="lt1"/>
                </a:solidFill>
              </a:defRPr>
            </a:lvl1pPr>
            <a:lvl2pPr lvl="1" rtl="0" algn="ctr">
              <a:spcBef>
                <a:spcPts val="0"/>
              </a:spcBef>
              <a:spcAft>
                <a:spcPts val="0"/>
              </a:spcAft>
              <a:buClr>
                <a:schemeClr val="lt1"/>
              </a:buClr>
              <a:buSzPts val="7200"/>
              <a:buNone/>
              <a:defRPr sz="7200">
                <a:solidFill>
                  <a:schemeClr val="lt1"/>
                </a:solidFill>
              </a:defRPr>
            </a:lvl2pPr>
            <a:lvl3pPr lvl="2" rtl="0" algn="ctr">
              <a:spcBef>
                <a:spcPts val="0"/>
              </a:spcBef>
              <a:spcAft>
                <a:spcPts val="0"/>
              </a:spcAft>
              <a:buClr>
                <a:schemeClr val="lt1"/>
              </a:buClr>
              <a:buSzPts val="7200"/>
              <a:buNone/>
              <a:defRPr sz="7200">
                <a:solidFill>
                  <a:schemeClr val="lt1"/>
                </a:solidFill>
              </a:defRPr>
            </a:lvl3pPr>
            <a:lvl4pPr lvl="3" rtl="0" algn="ctr">
              <a:spcBef>
                <a:spcPts val="0"/>
              </a:spcBef>
              <a:spcAft>
                <a:spcPts val="0"/>
              </a:spcAft>
              <a:buClr>
                <a:schemeClr val="lt1"/>
              </a:buClr>
              <a:buSzPts val="7200"/>
              <a:buNone/>
              <a:defRPr sz="7200">
                <a:solidFill>
                  <a:schemeClr val="lt1"/>
                </a:solidFill>
              </a:defRPr>
            </a:lvl4pPr>
            <a:lvl5pPr lvl="4" rtl="0" algn="ctr">
              <a:spcBef>
                <a:spcPts val="0"/>
              </a:spcBef>
              <a:spcAft>
                <a:spcPts val="0"/>
              </a:spcAft>
              <a:buClr>
                <a:schemeClr val="lt1"/>
              </a:buClr>
              <a:buSzPts val="7200"/>
              <a:buNone/>
              <a:defRPr sz="7200">
                <a:solidFill>
                  <a:schemeClr val="lt1"/>
                </a:solidFill>
              </a:defRPr>
            </a:lvl5pPr>
            <a:lvl6pPr lvl="5" rtl="0" algn="ctr">
              <a:spcBef>
                <a:spcPts val="0"/>
              </a:spcBef>
              <a:spcAft>
                <a:spcPts val="0"/>
              </a:spcAft>
              <a:buClr>
                <a:schemeClr val="lt1"/>
              </a:buClr>
              <a:buSzPts val="7200"/>
              <a:buNone/>
              <a:defRPr sz="7200">
                <a:solidFill>
                  <a:schemeClr val="lt1"/>
                </a:solidFill>
              </a:defRPr>
            </a:lvl6pPr>
            <a:lvl7pPr lvl="6" rtl="0" algn="ctr">
              <a:spcBef>
                <a:spcPts val="0"/>
              </a:spcBef>
              <a:spcAft>
                <a:spcPts val="0"/>
              </a:spcAft>
              <a:buClr>
                <a:schemeClr val="lt1"/>
              </a:buClr>
              <a:buSzPts val="7200"/>
              <a:buNone/>
              <a:defRPr sz="7200">
                <a:solidFill>
                  <a:schemeClr val="lt1"/>
                </a:solidFill>
              </a:defRPr>
            </a:lvl7pPr>
            <a:lvl8pPr lvl="7" rtl="0" algn="ctr">
              <a:spcBef>
                <a:spcPts val="0"/>
              </a:spcBef>
              <a:spcAft>
                <a:spcPts val="0"/>
              </a:spcAft>
              <a:buClr>
                <a:schemeClr val="lt1"/>
              </a:buClr>
              <a:buSzPts val="7200"/>
              <a:buNone/>
              <a:defRPr sz="7200">
                <a:solidFill>
                  <a:schemeClr val="lt1"/>
                </a:solidFill>
              </a:defRPr>
            </a:lvl8pPr>
            <a:lvl9pPr lvl="8" rtl="0" algn="ctr">
              <a:spcBef>
                <a:spcPts val="0"/>
              </a:spcBef>
              <a:spcAft>
                <a:spcPts val="0"/>
              </a:spcAft>
              <a:buClr>
                <a:schemeClr val="lt1"/>
              </a:buClr>
              <a:buSzPts val="7200"/>
              <a:buNone/>
              <a:defRPr sz="7200">
                <a:solidFill>
                  <a:schemeClr val="lt1"/>
                </a:solidFill>
              </a:defRPr>
            </a:lvl9pPr>
          </a:lstStyle>
          <a:p>
            <a:r>
              <a:t>xx%</a:t>
            </a:r>
          </a:p>
        </p:txBody>
      </p:sp>
      <p:sp>
        <p:nvSpPr>
          <p:cNvPr id="14" name="Google Shape;14;p3"/>
          <p:cNvSpPr txBox="1"/>
          <p:nvPr>
            <p:ph idx="1" type="subTitle"/>
          </p:nvPr>
        </p:nvSpPr>
        <p:spPr>
          <a:xfrm>
            <a:off x="3762670" y="3720650"/>
            <a:ext cx="3068700" cy="464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1"/>
              </a:buClr>
              <a:buSzPts val="1400"/>
              <a:buNone/>
              <a:defRPr sz="1400">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1">
  <p:cSld name="CAPTION_ONLY_1_1">
    <p:bg>
      <p:bgPr>
        <a:blipFill>
          <a:blip r:embed="rId2">
            <a:alphaModFix/>
          </a:blip>
          <a:stretch>
            <a:fillRect/>
          </a:stretch>
        </a:blipFill>
      </p:bgPr>
    </p:bg>
    <p:spTree>
      <p:nvGrpSpPr>
        <p:cNvPr id="79" name="Shape 79"/>
        <p:cNvGrpSpPr/>
        <p:nvPr/>
      </p:nvGrpSpPr>
      <p:grpSpPr>
        <a:xfrm>
          <a:off x="0" y="0"/>
          <a:ext cx="0" cy="0"/>
          <a:chOff x="0" y="0"/>
          <a:chExt cx="0" cy="0"/>
        </a:xfrm>
      </p:grpSpPr>
      <p:sp>
        <p:nvSpPr>
          <p:cNvPr id="80" name="Google Shape;80;p21"/>
          <p:cNvSpPr txBox="1"/>
          <p:nvPr>
            <p:ph type="title"/>
          </p:nvPr>
        </p:nvSpPr>
        <p:spPr>
          <a:xfrm>
            <a:off x="938500" y="445025"/>
            <a:ext cx="47022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2">
  <p:cSld name="CAPTION_ONLY_1_1_1">
    <p:bg>
      <p:bgPr>
        <a:blipFill>
          <a:blip r:embed="rId2">
            <a:alphaModFix/>
          </a:blip>
          <a:stretch>
            <a:fillRect/>
          </a:stretch>
        </a:blipFill>
      </p:bgPr>
    </p:bg>
    <p:spTree>
      <p:nvGrpSpPr>
        <p:cNvPr id="81" name="Shape 81"/>
        <p:cNvGrpSpPr/>
        <p:nvPr/>
      </p:nvGrpSpPr>
      <p:grpSpPr>
        <a:xfrm>
          <a:off x="0" y="0"/>
          <a:ext cx="0" cy="0"/>
          <a:chOff x="0" y="0"/>
          <a:chExt cx="0" cy="0"/>
        </a:xfrm>
      </p:grpSpPr>
      <p:sp>
        <p:nvSpPr>
          <p:cNvPr id="82" name="Google Shape;82;p22"/>
          <p:cNvSpPr txBox="1"/>
          <p:nvPr>
            <p:ph type="title"/>
          </p:nvPr>
        </p:nvSpPr>
        <p:spPr>
          <a:xfrm>
            <a:off x="938500" y="445025"/>
            <a:ext cx="47022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3">
  <p:cSld name="CAPTION_ONLY_1_1_1_2">
    <p:bg>
      <p:bgPr>
        <a:blipFill>
          <a:blip r:embed="rId2">
            <a:alphaModFix/>
          </a:blip>
          <a:stretch>
            <a:fillRect/>
          </a:stretch>
        </a:blipFill>
      </p:bgPr>
    </p:bg>
    <p:spTree>
      <p:nvGrpSpPr>
        <p:cNvPr id="83" name="Shape 83"/>
        <p:cNvGrpSpPr/>
        <p:nvPr/>
      </p:nvGrpSpPr>
      <p:grpSpPr>
        <a:xfrm>
          <a:off x="0" y="0"/>
          <a:ext cx="0" cy="0"/>
          <a:chOff x="0" y="0"/>
          <a:chExt cx="0" cy="0"/>
        </a:xfrm>
      </p:grpSpPr>
      <p:sp>
        <p:nvSpPr>
          <p:cNvPr id="84" name="Google Shape;84;p23"/>
          <p:cNvSpPr txBox="1"/>
          <p:nvPr>
            <p:ph type="title"/>
          </p:nvPr>
        </p:nvSpPr>
        <p:spPr>
          <a:xfrm>
            <a:off x="938500" y="445025"/>
            <a:ext cx="47022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wo Lists">
  <p:cSld name="SECTION_TITLE_AND_DESCRIPTION_1_3">
    <p:bg>
      <p:bgPr>
        <a:blipFill>
          <a:blip r:embed="rId2">
            <a:alphaModFix/>
          </a:blip>
          <a:stretch>
            <a:fillRect/>
          </a:stretch>
        </a:blipFill>
      </p:bgPr>
    </p:bg>
    <p:spTree>
      <p:nvGrpSpPr>
        <p:cNvPr id="85" name="Shape 85"/>
        <p:cNvGrpSpPr/>
        <p:nvPr/>
      </p:nvGrpSpPr>
      <p:grpSpPr>
        <a:xfrm>
          <a:off x="0" y="0"/>
          <a:ext cx="0" cy="0"/>
          <a:chOff x="0" y="0"/>
          <a:chExt cx="0" cy="0"/>
        </a:xfrm>
      </p:grpSpPr>
      <p:sp>
        <p:nvSpPr>
          <p:cNvPr id="86" name="Google Shape;86;p24"/>
          <p:cNvSpPr txBox="1"/>
          <p:nvPr>
            <p:ph type="title"/>
          </p:nvPr>
        </p:nvSpPr>
        <p:spPr>
          <a:xfrm>
            <a:off x="938500" y="445025"/>
            <a:ext cx="49647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87" name="Google Shape;87;p24"/>
          <p:cNvSpPr txBox="1"/>
          <p:nvPr>
            <p:ph idx="1" type="body"/>
          </p:nvPr>
        </p:nvSpPr>
        <p:spPr>
          <a:xfrm>
            <a:off x="1067241" y="2651775"/>
            <a:ext cx="3258900" cy="17955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0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88" name="Google Shape;88;p24"/>
          <p:cNvSpPr txBox="1"/>
          <p:nvPr>
            <p:ph idx="2" type="body"/>
          </p:nvPr>
        </p:nvSpPr>
        <p:spPr>
          <a:xfrm>
            <a:off x="4673852" y="2651775"/>
            <a:ext cx="3258900" cy="17955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0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89" name="Google Shape;89;p24"/>
          <p:cNvSpPr txBox="1"/>
          <p:nvPr>
            <p:ph idx="3" type="title"/>
          </p:nvPr>
        </p:nvSpPr>
        <p:spPr>
          <a:xfrm>
            <a:off x="1213499" y="1955125"/>
            <a:ext cx="3258900" cy="5484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90" name="Google Shape;90;p24"/>
          <p:cNvSpPr txBox="1"/>
          <p:nvPr>
            <p:ph idx="4" type="title"/>
          </p:nvPr>
        </p:nvSpPr>
        <p:spPr>
          <a:xfrm>
            <a:off x="4820099" y="1955125"/>
            <a:ext cx="3258900" cy="5484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Four Columns">
  <p:cSld name="TITLE_1_1_2">
    <p:bg>
      <p:bgPr>
        <a:blipFill>
          <a:blip r:embed="rId2">
            <a:alphaModFix/>
          </a:blip>
          <a:stretch>
            <a:fillRect/>
          </a:stretch>
        </a:blipFill>
      </p:bgPr>
    </p:bg>
    <p:spTree>
      <p:nvGrpSpPr>
        <p:cNvPr id="91" name="Shape 91"/>
        <p:cNvGrpSpPr/>
        <p:nvPr/>
      </p:nvGrpSpPr>
      <p:grpSpPr>
        <a:xfrm>
          <a:off x="0" y="0"/>
          <a:ext cx="0" cy="0"/>
          <a:chOff x="0" y="0"/>
          <a:chExt cx="0" cy="0"/>
        </a:xfrm>
      </p:grpSpPr>
      <p:sp>
        <p:nvSpPr>
          <p:cNvPr id="92" name="Google Shape;92;p25"/>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93" name="Google Shape;93;p25"/>
          <p:cNvSpPr txBox="1"/>
          <p:nvPr>
            <p:ph idx="2" type="title"/>
          </p:nvPr>
        </p:nvSpPr>
        <p:spPr>
          <a:xfrm>
            <a:off x="898386" y="3052625"/>
            <a:ext cx="16716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94" name="Google Shape;94;p25"/>
          <p:cNvSpPr txBox="1"/>
          <p:nvPr>
            <p:ph idx="1" type="subTitle"/>
          </p:nvPr>
        </p:nvSpPr>
        <p:spPr>
          <a:xfrm>
            <a:off x="898389" y="3558837"/>
            <a:ext cx="1671600" cy="115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95" name="Google Shape;95;p25"/>
          <p:cNvSpPr txBox="1"/>
          <p:nvPr>
            <p:ph idx="3" type="title"/>
          </p:nvPr>
        </p:nvSpPr>
        <p:spPr>
          <a:xfrm>
            <a:off x="2790261" y="3052625"/>
            <a:ext cx="16716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96" name="Google Shape;96;p25"/>
          <p:cNvSpPr txBox="1"/>
          <p:nvPr>
            <p:ph idx="4" type="subTitle"/>
          </p:nvPr>
        </p:nvSpPr>
        <p:spPr>
          <a:xfrm>
            <a:off x="2790264" y="3558837"/>
            <a:ext cx="1671600" cy="115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97" name="Google Shape;97;p25"/>
          <p:cNvSpPr txBox="1"/>
          <p:nvPr>
            <p:ph idx="5" type="title"/>
          </p:nvPr>
        </p:nvSpPr>
        <p:spPr>
          <a:xfrm>
            <a:off x="4682136" y="3052625"/>
            <a:ext cx="16716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98" name="Google Shape;98;p25"/>
          <p:cNvSpPr txBox="1"/>
          <p:nvPr>
            <p:ph idx="6" type="subTitle"/>
          </p:nvPr>
        </p:nvSpPr>
        <p:spPr>
          <a:xfrm>
            <a:off x="4682139" y="3558837"/>
            <a:ext cx="1671600" cy="115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99" name="Google Shape;99;p25"/>
          <p:cNvSpPr txBox="1"/>
          <p:nvPr>
            <p:ph idx="7" type="title"/>
          </p:nvPr>
        </p:nvSpPr>
        <p:spPr>
          <a:xfrm>
            <a:off x="6574011" y="3052625"/>
            <a:ext cx="16716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00" name="Google Shape;100;p25"/>
          <p:cNvSpPr txBox="1"/>
          <p:nvPr>
            <p:ph idx="8" type="subTitle"/>
          </p:nvPr>
        </p:nvSpPr>
        <p:spPr>
          <a:xfrm>
            <a:off x="6574014" y="3558837"/>
            <a:ext cx="1671600" cy="115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Numbers">
  <p:cSld name="CAPTION_ONLY_1_1_1_1">
    <p:bg>
      <p:bgPr>
        <a:blipFill>
          <a:blip r:embed="rId2">
            <a:alphaModFix/>
          </a:blip>
          <a:stretch>
            <a:fillRect/>
          </a:stretch>
        </a:blipFill>
      </p:bgPr>
    </p:bg>
    <p:spTree>
      <p:nvGrpSpPr>
        <p:cNvPr id="101" name="Shape 101"/>
        <p:cNvGrpSpPr/>
        <p:nvPr/>
      </p:nvGrpSpPr>
      <p:grpSpPr>
        <a:xfrm>
          <a:off x="0" y="0"/>
          <a:ext cx="0" cy="0"/>
          <a:chOff x="0" y="0"/>
          <a:chExt cx="0" cy="0"/>
        </a:xfrm>
      </p:grpSpPr>
      <p:sp>
        <p:nvSpPr>
          <p:cNvPr id="102" name="Google Shape;102;p26"/>
          <p:cNvSpPr txBox="1"/>
          <p:nvPr>
            <p:ph hasCustomPrompt="1" type="title"/>
          </p:nvPr>
        </p:nvSpPr>
        <p:spPr>
          <a:xfrm>
            <a:off x="4996800" y="661843"/>
            <a:ext cx="31593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4800"/>
              <a:buNone/>
              <a:defRPr sz="48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03" name="Google Shape;103;p26"/>
          <p:cNvSpPr txBox="1"/>
          <p:nvPr>
            <p:ph idx="1" type="subTitle"/>
          </p:nvPr>
        </p:nvSpPr>
        <p:spPr>
          <a:xfrm>
            <a:off x="4911000" y="1265850"/>
            <a:ext cx="3330900" cy="417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2100"/>
              <a:buNone/>
              <a:defRPr sz="2100">
                <a:solidFill>
                  <a:schemeClr val="accent1"/>
                </a:solidFill>
              </a:defRPr>
            </a:lvl2pPr>
            <a:lvl3pPr lvl="2" rtl="0" algn="ctr">
              <a:lnSpc>
                <a:spcPct val="100000"/>
              </a:lnSpc>
              <a:spcBef>
                <a:spcPts val="0"/>
              </a:spcBef>
              <a:spcAft>
                <a:spcPts val="0"/>
              </a:spcAft>
              <a:buClr>
                <a:schemeClr val="accent1"/>
              </a:buClr>
              <a:buSzPts val="2100"/>
              <a:buNone/>
              <a:defRPr sz="2100">
                <a:solidFill>
                  <a:schemeClr val="accent1"/>
                </a:solidFill>
              </a:defRPr>
            </a:lvl3pPr>
            <a:lvl4pPr lvl="3" rtl="0" algn="ctr">
              <a:lnSpc>
                <a:spcPct val="100000"/>
              </a:lnSpc>
              <a:spcBef>
                <a:spcPts val="0"/>
              </a:spcBef>
              <a:spcAft>
                <a:spcPts val="0"/>
              </a:spcAft>
              <a:buClr>
                <a:schemeClr val="accent1"/>
              </a:buClr>
              <a:buSzPts val="2100"/>
              <a:buNone/>
              <a:defRPr sz="2100">
                <a:solidFill>
                  <a:schemeClr val="accent1"/>
                </a:solidFill>
              </a:defRPr>
            </a:lvl4pPr>
            <a:lvl5pPr lvl="4" rtl="0" algn="ctr">
              <a:lnSpc>
                <a:spcPct val="100000"/>
              </a:lnSpc>
              <a:spcBef>
                <a:spcPts val="0"/>
              </a:spcBef>
              <a:spcAft>
                <a:spcPts val="0"/>
              </a:spcAft>
              <a:buClr>
                <a:schemeClr val="accent1"/>
              </a:buClr>
              <a:buSzPts val="2100"/>
              <a:buNone/>
              <a:defRPr sz="2100">
                <a:solidFill>
                  <a:schemeClr val="accent1"/>
                </a:solidFill>
              </a:defRPr>
            </a:lvl5pPr>
            <a:lvl6pPr lvl="5" rtl="0" algn="ctr">
              <a:lnSpc>
                <a:spcPct val="100000"/>
              </a:lnSpc>
              <a:spcBef>
                <a:spcPts val="0"/>
              </a:spcBef>
              <a:spcAft>
                <a:spcPts val="0"/>
              </a:spcAft>
              <a:buClr>
                <a:schemeClr val="accent1"/>
              </a:buClr>
              <a:buSzPts val="2100"/>
              <a:buNone/>
              <a:defRPr sz="2100">
                <a:solidFill>
                  <a:schemeClr val="accent1"/>
                </a:solidFill>
              </a:defRPr>
            </a:lvl6pPr>
            <a:lvl7pPr lvl="6" rtl="0" algn="ctr">
              <a:lnSpc>
                <a:spcPct val="100000"/>
              </a:lnSpc>
              <a:spcBef>
                <a:spcPts val="0"/>
              </a:spcBef>
              <a:spcAft>
                <a:spcPts val="0"/>
              </a:spcAft>
              <a:buClr>
                <a:schemeClr val="accent1"/>
              </a:buClr>
              <a:buSzPts val="2100"/>
              <a:buNone/>
              <a:defRPr sz="2100">
                <a:solidFill>
                  <a:schemeClr val="accent1"/>
                </a:solidFill>
              </a:defRPr>
            </a:lvl7pPr>
            <a:lvl8pPr lvl="7" rtl="0" algn="ctr">
              <a:lnSpc>
                <a:spcPct val="100000"/>
              </a:lnSpc>
              <a:spcBef>
                <a:spcPts val="0"/>
              </a:spcBef>
              <a:spcAft>
                <a:spcPts val="0"/>
              </a:spcAft>
              <a:buClr>
                <a:schemeClr val="accent1"/>
              </a:buClr>
              <a:buSzPts val="2100"/>
              <a:buNone/>
              <a:defRPr sz="2100">
                <a:solidFill>
                  <a:schemeClr val="accent1"/>
                </a:solidFill>
              </a:defRPr>
            </a:lvl8pPr>
            <a:lvl9pPr lvl="8" rtl="0" algn="ctr">
              <a:lnSpc>
                <a:spcPct val="100000"/>
              </a:lnSpc>
              <a:spcBef>
                <a:spcPts val="0"/>
              </a:spcBef>
              <a:spcAft>
                <a:spcPts val="0"/>
              </a:spcAft>
              <a:buClr>
                <a:schemeClr val="accent1"/>
              </a:buClr>
              <a:buSzPts val="2100"/>
              <a:buNone/>
              <a:defRPr sz="2100">
                <a:solidFill>
                  <a:schemeClr val="accent1"/>
                </a:solidFill>
              </a:defRPr>
            </a:lvl9pPr>
          </a:lstStyle>
          <a:p/>
        </p:txBody>
      </p:sp>
      <p:sp>
        <p:nvSpPr>
          <p:cNvPr id="104" name="Google Shape;104;p26"/>
          <p:cNvSpPr txBox="1"/>
          <p:nvPr>
            <p:ph hasCustomPrompt="1" idx="2" type="title"/>
          </p:nvPr>
        </p:nvSpPr>
        <p:spPr>
          <a:xfrm>
            <a:off x="4996800" y="2099193"/>
            <a:ext cx="31593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4800"/>
              <a:buNone/>
              <a:defRPr sz="48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05" name="Google Shape;105;p26"/>
          <p:cNvSpPr txBox="1"/>
          <p:nvPr>
            <p:ph idx="3" type="subTitle"/>
          </p:nvPr>
        </p:nvSpPr>
        <p:spPr>
          <a:xfrm>
            <a:off x="4911000" y="2703200"/>
            <a:ext cx="3330900" cy="417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2100"/>
              <a:buNone/>
              <a:defRPr sz="2100">
                <a:solidFill>
                  <a:schemeClr val="accent1"/>
                </a:solidFill>
              </a:defRPr>
            </a:lvl2pPr>
            <a:lvl3pPr lvl="2" rtl="0" algn="ctr">
              <a:lnSpc>
                <a:spcPct val="100000"/>
              </a:lnSpc>
              <a:spcBef>
                <a:spcPts val="0"/>
              </a:spcBef>
              <a:spcAft>
                <a:spcPts val="0"/>
              </a:spcAft>
              <a:buClr>
                <a:schemeClr val="accent1"/>
              </a:buClr>
              <a:buSzPts val="2100"/>
              <a:buNone/>
              <a:defRPr sz="2100">
                <a:solidFill>
                  <a:schemeClr val="accent1"/>
                </a:solidFill>
              </a:defRPr>
            </a:lvl3pPr>
            <a:lvl4pPr lvl="3" rtl="0" algn="ctr">
              <a:lnSpc>
                <a:spcPct val="100000"/>
              </a:lnSpc>
              <a:spcBef>
                <a:spcPts val="0"/>
              </a:spcBef>
              <a:spcAft>
                <a:spcPts val="0"/>
              </a:spcAft>
              <a:buClr>
                <a:schemeClr val="accent1"/>
              </a:buClr>
              <a:buSzPts val="2100"/>
              <a:buNone/>
              <a:defRPr sz="2100">
                <a:solidFill>
                  <a:schemeClr val="accent1"/>
                </a:solidFill>
              </a:defRPr>
            </a:lvl4pPr>
            <a:lvl5pPr lvl="4" rtl="0" algn="ctr">
              <a:lnSpc>
                <a:spcPct val="100000"/>
              </a:lnSpc>
              <a:spcBef>
                <a:spcPts val="0"/>
              </a:spcBef>
              <a:spcAft>
                <a:spcPts val="0"/>
              </a:spcAft>
              <a:buClr>
                <a:schemeClr val="accent1"/>
              </a:buClr>
              <a:buSzPts val="2100"/>
              <a:buNone/>
              <a:defRPr sz="2100">
                <a:solidFill>
                  <a:schemeClr val="accent1"/>
                </a:solidFill>
              </a:defRPr>
            </a:lvl5pPr>
            <a:lvl6pPr lvl="5" rtl="0" algn="ctr">
              <a:lnSpc>
                <a:spcPct val="100000"/>
              </a:lnSpc>
              <a:spcBef>
                <a:spcPts val="0"/>
              </a:spcBef>
              <a:spcAft>
                <a:spcPts val="0"/>
              </a:spcAft>
              <a:buClr>
                <a:schemeClr val="accent1"/>
              </a:buClr>
              <a:buSzPts val="2100"/>
              <a:buNone/>
              <a:defRPr sz="2100">
                <a:solidFill>
                  <a:schemeClr val="accent1"/>
                </a:solidFill>
              </a:defRPr>
            </a:lvl6pPr>
            <a:lvl7pPr lvl="6" rtl="0" algn="ctr">
              <a:lnSpc>
                <a:spcPct val="100000"/>
              </a:lnSpc>
              <a:spcBef>
                <a:spcPts val="0"/>
              </a:spcBef>
              <a:spcAft>
                <a:spcPts val="0"/>
              </a:spcAft>
              <a:buClr>
                <a:schemeClr val="accent1"/>
              </a:buClr>
              <a:buSzPts val="2100"/>
              <a:buNone/>
              <a:defRPr sz="2100">
                <a:solidFill>
                  <a:schemeClr val="accent1"/>
                </a:solidFill>
              </a:defRPr>
            </a:lvl7pPr>
            <a:lvl8pPr lvl="7" rtl="0" algn="ctr">
              <a:lnSpc>
                <a:spcPct val="100000"/>
              </a:lnSpc>
              <a:spcBef>
                <a:spcPts val="0"/>
              </a:spcBef>
              <a:spcAft>
                <a:spcPts val="0"/>
              </a:spcAft>
              <a:buClr>
                <a:schemeClr val="accent1"/>
              </a:buClr>
              <a:buSzPts val="2100"/>
              <a:buNone/>
              <a:defRPr sz="2100">
                <a:solidFill>
                  <a:schemeClr val="accent1"/>
                </a:solidFill>
              </a:defRPr>
            </a:lvl8pPr>
            <a:lvl9pPr lvl="8" rtl="0" algn="ctr">
              <a:lnSpc>
                <a:spcPct val="100000"/>
              </a:lnSpc>
              <a:spcBef>
                <a:spcPts val="0"/>
              </a:spcBef>
              <a:spcAft>
                <a:spcPts val="0"/>
              </a:spcAft>
              <a:buClr>
                <a:schemeClr val="accent1"/>
              </a:buClr>
              <a:buSzPts val="2100"/>
              <a:buNone/>
              <a:defRPr sz="2100">
                <a:solidFill>
                  <a:schemeClr val="accent1"/>
                </a:solidFill>
              </a:defRPr>
            </a:lvl9pPr>
          </a:lstStyle>
          <a:p/>
        </p:txBody>
      </p:sp>
      <p:sp>
        <p:nvSpPr>
          <p:cNvPr id="106" name="Google Shape;106;p26"/>
          <p:cNvSpPr txBox="1"/>
          <p:nvPr>
            <p:ph hasCustomPrompt="1" idx="4" type="title"/>
          </p:nvPr>
        </p:nvSpPr>
        <p:spPr>
          <a:xfrm>
            <a:off x="4996800" y="3536543"/>
            <a:ext cx="31593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4800"/>
              <a:buNone/>
              <a:defRPr sz="48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07" name="Google Shape;107;p26"/>
          <p:cNvSpPr txBox="1"/>
          <p:nvPr>
            <p:ph idx="5" type="subTitle"/>
          </p:nvPr>
        </p:nvSpPr>
        <p:spPr>
          <a:xfrm>
            <a:off x="4911000" y="4140550"/>
            <a:ext cx="3330900" cy="417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2100"/>
              <a:buNone/>
              <a:defRPr sz="2100">
                <a:solidFill>
                  <a:schemeClr val="accent1"/>
                </a:solidFill>
              </a:defRPr>
            </a:lvl2pPr>
            <a:lvl3pPr lvl="2" rtl="0" algn="ctr">
              <a:lnSpc>
                <a:spcPct val="100000"/>
              </a:lnSpc>
              <a:spcBef>
                <a:spcPts val="0"/>
              </a:spcBef>
              <a:spcAft>
                <a:spcPts val="0"/>
              </a:spcAft>
              <a:buClr>
                <a:schemeClr val="accent1"/>
              </a:buClr>
              <a:buSzPts val="2100"/>
              <a:buNone/>
              <a:defRPr sz="2100">
                <a:solidFill>
                  <a:schemeClr val="accent1"/>
                </a:solidFill>
              </a:defRPr>
            </a:lvl3pPr>
            <a:lvl4pPr lvl="3" rtl="0" algn="ctr">
              <a:lnSpc>
                <a:spcPct val="100000"/>
              </a:lnSpc>
              <a:spcBef>
                <a:spcPts val="0"/>
              </a:spcBef>
              <a:spcAft>
                <a:spcPts val="0"/>
              </a:spcAft>
              <a:buClr>
                <a:schemeClr val="accent1"/>
              </a:buClr>
              <a:buSzPts val="2100"/>
              <a:buNone/>
              <a:defRPr sz="2100">
                <a:solidFill>
                  <a:schemeClr val="accent1"/>
                </a:solidFill>
              </a:defRPr>
            </a:lvl4pPr>
            <a:lvl5pPr lvl="4" rtl="0" algn="ctr">
              <a:lnSpc>
                <a:spcPct val="100000"/>
              </a:lnSpc>
              <a:spcBef>
                <a:spcPts val="0"/>
              </a:spcBef>
              <a:spcAft>
                <a:spcPts val="0"/>
              </a:spcAft>
              <a:buClr>
                <a:schemeClr val="accent1"/>
              </a:buClr>
              <a:buSzPts val="2100"/>
              <a:buNone/>
              <a:defRPr sz="2100">
                <a:solidFill>
                  <a:schemeClr val="accent1"/>
                </a:solidFill>
              </a:defRPr>
            </a:lvl5pPr>
            <a:lvl6pPr lvl="5" rtl="0" algn="ctr">
              <a:lnSpc>
                <a:spcPct val="100000"/>
              </a:lnSpc>
              <a:spcBef>
                <a:spcPts val="0"/>
              </a:spcBef>
              <a:spcAft>
                <a:spcPts val="0"/>
              </a:spcAft>
              <a:buClr>
                <a:schemeClr val="accent1"/>
              </a:buClr>
              <a:buSzPts val="2100"/>
              <a:buNone/>
              <a:defRPr sz="2100">
                <a:solidFill>
                  <a:schemeClr val="accent1"/>
                </a:solidFill>
              </a:defRPr>
            </a:lvl6pPr>
            <a:lvl7pPr lvl="6" rtl="0" algn="ctr">
              <a:lnSpc>
                <a:spcPct val="100000"/>
              </a:lnSpc>
              <a:spcBef>
                <a:spcPts val="0"/>
              </a:spcBef>
              <a:spcAft>
                <a:spcPts val="0"/>
              </a:spcAft>
              <a:buClr>
                <a:schemeClr val="accent1"/>
              </a:buClr>
              <a:buSzPts val="2100"/>
              <a:buNone/>
              <a:defRPr sz="2100">
                <a:solidFill>
                  <a:schemeClr val="accent1"/>
                </a:solidFill>
              </a:defRPr>
            </a:lvl7pPr>
            <a:lvl8pPr lvl="7" rtl="0" algn="ctr">
              <a:lnSpc>
                <a:spcPct val="100000"/>
              </a:lnSpc>
              <a:spcBef>
                <a:spcPts val="0"/>
              </a:spcBef>
              <a:spcAft>
                <a:spcPts val="0"/>
              </a:spcAft>
              <a:buClr>
                <a:schemeClr val="accent1"/>
              </a:buClr>
              <a:buSzPts val="2100"/>
              <a:buNone/>
              <a:defRPr sz="2100">
                <a:solidFill>
                  <a:schemeClr val="accent1"/>
                </a:solidFill>
              </a:defRPr>
            </a:lvl8pPr>
            <a:lvl9pPr lvl="8" rtl="0" algn="ctr">
              <a:lnSpc>
                <a:spcPct val="100000"/>
              </a:lnSpc>
              <a:spcBef>
                <a:spcPts val="0"/>
              </a:spcBef>
              <a:spcAft>
                <a:spcPts val="0"/>
              </a:spcAft>
              <a:buClr>
                <a:schemeClr val="accent1"/>
              </a:buClr>
              <a:buSzPts val="2100"/>
              <a:buNone/>
              <a:defRPr sz="2100">
                <a:solidFill>
                  <a:schemeClr val="accent1"/>
                </a:solidFill>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ix Columns  ">
  <p:cSld name="SECTION_TITLE_AND_DESCRIPTION_1_1_1">
    <p:bg>
      <p:bgPr>
        <a:blipFill>
          <a:blip r:embed="rId2">
            <a:alphaModFix/>
          </a:blip>
          <a:stretch>
            <a:fillRect/>
          </a:stretch>
        </a:blipFill>
      </p:bgPr>
    </p:bg>
    <p:spTree>
      <p:nvGrpSpPr>
        <p:cNvPr id="108" name="Shape 108"/>
        <p:cNvGrpSpPr/>
        <p:nvPr/>
      </p:nvGrpSpPr>
      <p:grpSpPr>
        <a:xfrm>
          <a:off x="0" y="0"/>
          <a:ext cx="0" cy="0"/>
          <a:chOff x="0" y="0"/>
          <a:chExt cx="0" cy="0"/>
        </a:xfrm>
      </p:grpSpPr>
      <p:sp>
        <p:nvSpPr>
          <p:cNvPr id="109" name="Google Shape;109;p27"/>
          <p:cNvSpPr txBox="1"/>
          <p:nvPr>
            <p:ph type="title"/>
          </p:nvPr>
        </p:nvSpPr>
        <p:spPr>
          <a:xfrm>
            <a:off x="3538497" y="1818541"/>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10" name="Google Shape;110;p27"/>
          <p:cNvSpPr txBox="1"/>
          <p:nvPr>
            <p:ph idx="1" type="subTitle"/>
          </p:nvPr>
        </p:nvSpPr>
        <p:spPr>
          <a:xfrm>
            <a:off x="3538498" y="2324765"/>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11" name="Google Shape;111;p27"/>
          <p:cNvSpPr txBox="1"/>
          <p:nvPr>
            <p:ph idx="2" type="title"/>
          </p:nvPr>
        </p:nvSpPr>
        <p:spPr>
          <a:xfrm>
            <a:off x="6028553" y="1818541"/>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12" name="Google Shape;112;p27"/>
          <p:cNvSpPr txBox="1"/>
          <p:nvPr>
            <p:ph idx="3" type="subTitle"/>
          </p:nvPr>
        </p:nvSpPr>
        <p:spPr>
          <a:xfrm>
            <a:off x="6028552" y="2324765"/>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13" name="Google Shape;113;p27"/>
          <p:cNvSpPr txBox="1"/>
          <p:nvPr>
            <p:ph idx="4"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14" name="Google Shape;114;p27"/>
          <p:cNvSpPr txBox="1"/>
          <p:nvPr>
            <p:ph idx="5" type="title"/>
          </p:nvPr>
        </p:nvSpPr>
        <p:spPr>
          <a:xfrm>
            <a:off x="1048447" y="1818541"/>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15" name="Google Shape;115;p27"/>
          <p:cNvSpPr txBox="1"/>
          <p:nvPr>
            <p:ph idx="6" type="subTitle"/>
          </p:nvPr>
        </p:nvSpPr>
        <p:spPr>
          <a:xfrm>
            <a:off x="1048450" y="2324765"/>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16" name="Google Shape;116;p27"/>
          <p:cNvSpPr txBox="1"/>
          <p:nvPr>
            <p:ph idx="7" type="title"/>
          </p:nvPr>
        </p:nvSpPr>
        <p:spPr>
          <a:xfrm>
            <a:off x="3538497" y="332503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17" name="Google Shape;117;p27"/>
          <p:cNvSpPr txBox="1"/>
          <p:nvPr>
            <p:ph idx="8" type="subTitle"/>
          </p:nvPr>
        </p:nvSpPr>
        <p:spPr>
          <a:xfrm>
            <a:off x="3538498" y="3831259"/>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18" name="Google Shape;118;p27"/>
          <p:cNvSpPr txBox="1"/>
          <p:nvPr>
            <p:ph idx="9" type="title"/>
          </p:nvPr>
        </p:nvSpPr>
        <p:spPr>
          <a:xfrm>
            <a:off x="6028553" y="332503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19" name="Google Shape;119;p27"/>
          <p:cNvSpPr txBox="1"/>
          <p:nvPr>
            <p:ph idx="13" type="subTitle"/>
          </p:nvPr>
        </p:nvSpPr>
        <p:spPr>
          <a:xfrm>
            <a:off x="6028552" y="3831259"/>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20" name="Google Shape;120;p27"/>
          <p:cNvSpPr txBox="1"/>
          <p:nvPr>
            <p:ph idx="14" type="title"/>
          </p:nvPr>
        </p:nvSpPr>
        <p:spPr>
          <a:xfrm>
            <a:off x="1048447" y="332503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21" name="Google Shape;121;p27"/>
          <p:cNvSpPr txBox="1"/>
          <p:nvPr>
            <p:ph idx="15" type="subTitle"/>
          </p:nvPr>
        </p:nvSpPr>
        <p:spPr>
          <a:xfrm>
            <a:off x="1048450" y="3831259"/>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Four Columns 1">
  <p:cSld name="TITLE_1_1_2_1">
    <p:bg>
      <p:bgPr>
        <a:blipFill>
          <a:blip r:embed="rId2">
            <a:alphaModFix/>
          </a:blip>
          <a:stretch>
            <a:fillRect/>
          </a:stretch>
        </a:blipFill>
      </p:bgPr>
    </p:bg>
    <p:spTree>
      <p:nvGrpSpPr>
        <p:cNvPr id="122" name="Shape 122"/>
        <p:cNvGrpSpPr/>
        <p:nvPr/>
      </p:nvGrpSpPr>
      <p:grpSpPr>
        <a:xfrm>
          <a:off x="0" y="0"/>
          <a:ext cx="0" cy="0"/>
          <a:chOff x="0" y="0"/>
          <a:chExt cx="0" cy="0"/>
        </a:xfrm>
      </p:grpSpPr>
      <p:sp>
        <p:nvSpPr>
          <p:cNvPr id="123" name="Google Shape;123;p28"/>
          <p:cNvSpPr txBox="1"/>
          <p:nvPr>
            <p:ph type="title"/>
          </p:nvPr>
        </p:nvSpPr>
        <p:spPr>
          <a:xfrm>
            <a:off x="938500" y="445025"/>
            <a:ext cx="50436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24" name="Google Shape;124;p28"/>
          <p:cNvSpPr txBox="1"/>
          <p:nvPr>
            <p:ph idx="2" type="title"/>
          </p:nvPr>
        </p:nvSpPr>
        <p:spPr>
          <a:xfrm>
            <a:off x="1338238" y="2359825"/>
            <a:ext cx="2727600" cy="375600"/>
          </a:xfrm>
          <a:prstGeom prst="rect">
            <a:avLst/>
          </a:prstGeom>
        </p:spPr>
        <p:txBody>
          <a:bodyPr anchorCtr="0" anchor="t" bIns="91425" lIns="91425" spcFirstLastPara="1" rIns="91425" wrap="square" tIns="91425">
            <a:noAutofit/>
          </a:bodyPr>
          <a:lstStyle>
            <a:lvl1pPr lvl="0" rtl="0" algn="r">
              <a:spcBef>
                <a:spcPts val="0"/>
              </a:spcBef>
              <a:spcAft>
                <a:spcPts val="0"/>
              </a:spcAft>
              <a:buClr>
                <a:schemeClr val="lt1"/>
              </a:buClr>
              <a:buSzPts val="1400"/>
              <a:buNone/>
              <a:defRPr sz="1400">
                <a:solidFill>
                  <a:schemeClr val="lt1"/>
                </a:solidFill>
              </a:defRPr>
            </a:lvl1pPr>
            <a:lvl2pPr lvl="1" rtl="0" algn="r">
              <a:spcBef>
                <a:spcPts val="0"/>
              </a:spcBef>
              <a:spcAft>
                <a:spcPts val="0"/>
              </a:spcAft>
              <a:buClr>
                <a:schemeClr val="lt1"/>
              </a:buClr>
              <a:buSzPts val="4200"/>
              <a:buNone/>
              <a:defRPr sz="4200">
                <a:solidFill>
                  <a:schemeClr val="lt1"/>
                </a:solidFill>
              </a:defRPr>
            </a:lvl2pPr>
            <a:lvl3pPr lvl="2" rtl="0" algn="r">
              <a:spcBef>
                <a:spcPts val="0"/>
              </a:spcBef>
              <a:spcAft>
                <a:spcPts val="0"/>
              </a:spcAft>
              <a:buClr>
                <a:schemeClr val="lt1"/>
              </a:buClr>
              <a:buSzPts val="4200"/>
              <a:buNone/>
              <a:defRPr sz="4200">
                <a:solidFill>
                  <a:schemeClr val="lt1"/>
                </a:solidFill>
              </a:defRPr>
            </a:lvl3pPr>
            <a:lvl4pPr lvl="3" rtl="0" algn="r">
              <a:spcBef>
                <a:spcPts val="0"/>
              </a:spcBef>
              <a:spcAft>
                <a:spcPts val="0"/>
              </a:spcAft>
              <a:buClr>
                <a:schemeClr val="lt1"/>
              </a:buClr>
              <a:buSzPts val="4200"/>
              <a:buNone/>
              <a:defRPr sz="4200">
                <a:solidFill>
                  <a:schemeClr val="lt1"/>
                </a:solidFill>
              </a:defRPr>
            </a:lvl4pPr>
            <a:lvl5pPr lvl="4" rtl="0" algn="r">
              <a:spcBef>
                <a:spcPts val="0"/>
              </a:spcBef>
              <a:spcAft>
                <a:spcPts val="0"/>
              </a:spcAft>
              <a:buClr>
                <a:schemeClr val="lt1"/>
              </a:buClr>
              <a:buSzPts val="4200"/>
              <a:buNone/>
              <a:defRPr sz="4200">
                <a:solidFill>
                  <a:schemeClr val="lt1"/>
                </a:solidFill>
              </a:defRPr>
            </a:lvl5pPr>
            <a:lvl6pPr lvl="5" rtl="0" algn="r">
              <a:spcBef>
                <a:spcPts val="0"/>
              </a:spcBef>
              <a:spcAft>
                <a:spcPts val="0"/>
              </a:spcAft>
              <a:buClr>
                <a:schemeClr val="lt1"/>
              </a:buClr>
              <a:buSzPts val="4200"/>
              <a:buNone/>
              <a:defRPr sz="4200">
                <a:solidFill>
                  <a:schemeClr val="lt1"/>
                </a:solidFill>
              </a:defRPr>
            </a:lvl6pPr>
            <a:lvl7pPr lvl="6" rtl="0" algn="r">
              <a:spcBef>
                <a:spcPts val="0"/>
              </a:spcBef>
              <a:spcAft>
                <a:spcPts val="0"/>
              </a:spcAft>
              <a:buClr>
                <a:schemeClr val="lt1"/>
              </a:buClr>
              <a:buSzPts val="4200"/>
              <a:buNone/>
              <a:defRPr sz="4200">
                <a:solidFill>
                  <a:schemeClr val="lt1"/>
                </a:solidFill>
              </a:defRPr>
            </a:lvl7pPr>
            <a:lvl8pPr lvl="7" rtl="0" algn="r">
              <a:spcBef>
                <a:spcPts val="0"/>
              </a:spcBef>
              <a:spcAft>
                <a:spcPts val="0"/>
              </a:spcAft>
              <a:buClr>
                <a:schemeClr val="lt1"/>
              </a:buClr>
              <a:buSzPts val="4200"/>
              <a:buNone/>
              <a:defRPr sz="4200">
                <a:solidFill>
                  <a:schemeClr val="lt1"/>
                </a:solidFill>
              </a:defRPr>
            </a:lvl8pPr>
            <a:lvl9pPr lvl="8" rtl="0" algn="r">
              <a:spcBef>
                <a:spcPts val="0"/>
              </a:spcBef>
              <a:spcAft>
                <a:spcPts val="0"/>
              </a:spcAft>
              <a:buClr>
                <a:schemeClr val="lt1"/>
              </a:buClr>
              <a:buSzPts val="4200"/>
              <a:buNone/>
              <a:defRPr sz="4200">
                <a:solidFill>
                  <a:schemeClr val="lt1"/>
                </a:solidFill>
              </a:defRPr>
            </a:lvl9pPr>
          </a:lstStyle>
          <a:p/>
        </p:txBody>
      </p:sp>
      <p:sp>
        <p:nvSpPr>
          <p:cNvPr id="125" name="Google Shape;125;p28"/>
          <p:cNvSpPr txBox="1"/>
          <p:nvPr>
            <p:ph idx="1" type="subTitle"/>
          </p:nvPr>
        </p:nvSpPr>
        <p:spPr>
          <a:xfrm>
            <a:off x="1338238" y="1713051"/>
            <a:ext cx="2727600" cy="605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lt1"/>
              </a:buClr>
              <a:buSzPts val="1600"/>
              <a:buNone/>
              <a:defRPr sz="1600">
                <a:solidFill>
                  <a:schemeClr val="lt1"/>
                </a:solidFill>
              </a:defRPr>
            </a:lvl1pPr>
            <a:lvl2pPr lvl="1" rtl="0" algn="r">
              <a:lnSpc>
                <a:spcPct val="100000"/>
              </a:lnSpc>
              <a:spcBef>
                <a:spcPts val="0"/>
              </a:spcBef>
              <a:spcAft>
                <a:spcPts val="0"/>
              </a:spcAft>
              <a:buClr>
                <a:schemeClr val="lt1"/>
              </a:buClr>
              <a:buSzPts val="1600"/>
              <a:buNone/>
              <a:defRPr sz="1600">
                <a:solidFill>
                  <a:schemeClr val="lt1"/>
                </a:solidFill>
              </a:defRPr>
            </a:lvl2pPr>
            <a:lvl3pPr lvl="2" rtl="0" algn="r">
              <a:lnSpc>
                <a:spcPct val="100000"/>
              </a:lnSpc>
              <a:spcBef>
                <a:spcPts val="0"/>
              </a:spcBef>
              <a:spcAft>
                <a:spcPts val="0"/>
              </a:spcAft>
              <a:buClr>
                <a:schemeClr val="lt1"/>
              </a:buClr>
              <a:buSzPts val="1600"/>
              <a:buNone/>
              <a:defRPr sz="1600">
                <a:solidFill>
                  <a:schemeClr val="lt1"/>
                </a:solidFill>
              </a:defRPr>
            </a:lvl3pPr>
            <a:lvl4pPr lvl="3" rtl="0" algn="r">
              <a:lnSpc>
                <a:spcPct val="100000"/>
              </a:lnSpc>
              <a:spcBef>
                <a:spcPts val="0"/>
              </a:spcBef>
              <a:spcAft>
                <a:spcPts val="0"/>
              </a:spcAft>
              <a:buClr>
                <a:schemeClr val="lt1"/>
              </a:buClr>
              <a:buSzPts val="1600"/>
              <a:buNone/>
              <a:defRPr sz="1600">
                <a:solidFill>
                  <a:schemeClr val="lt1"/>
                </a:solidFill>
              </a:defRPr>
            </a:lvl4pPr>
            <a:lvl5pPr lvl="4" rtl="0" algn="r">
              <a:lnSpc>
                <a:spcPct val="100000"/>
              </a:lnSpc>
              <a:spcBef>
                <a:spcPts val="0"/>
              </a:spcBef>
              <a:spcAft>
                <a:spcPts val="0"/>
              </a:spcAft>
              <a:buClr>
                <a:schemeClr val="lt1"/>
              </a:buClr>
              <a:buSzPts val="1600"/>
              <a:buNone/>
              <a:defRPr sz="1600">
                <a:solidFill>
                  <a:schemeClr val="lt1"/>
                </a:solidFill>
              </a:defRPr>
            </a:lvl5pPr>
            <a:lvl6pPr lvl="5" rtl="0" algn="r">
              <a:lnSpc>
                <a:spcPct val="100000"/>
              </a:lnSpc>
              <a:spcBef>
                <a:spcPts val="0"/>
              </a:spcBef>
              <a:spcAft>
                <a:spcPts val="0"/>
              </a:spcAft>
              <a:buClr>
                <a:schemeClr val="lt1"/>
              </a:buClr>
              <a:buSzPts val="1600"/>
              <a:buNone/>
              <a:defRPr sz="1600">
                <a:solidFill>
                  <a:schemeClr val="lt1"/>
                </a:solidFill>
              </a:defRPr>
            </a:lvl6pPr>
            <a:lvl7pPr lvl="6" rtl="0" algn="r">
              <a:lnSpc>
                <a:spcPct val="100000"/>
              </a:lnSpc>
              <a:spcBef>
                <a:spcPts val="0"/>
              </a:spcBef>
              <a:spcAft>
                <a:spcPts val="0"/>
              </a:spcAft>
              <a:buClr>
                <a:schemeClr val="lt1"/>
              </a:buClr>
              <a:buSzPts val="1600"/>
              <a:buNone/>
              <a:defRPr sz="1600">
                <a:solidFill>
                  <a:schemeClr val="lt1"/>
                </a:solidFill>
              </a:defRPr>
            </a:lvl7pPr>
            <a:lvl8pPr lvl="7" rtl="0" algn="r">
              <a:lnSpc>
                <a:spcPct val="100000"/>
              </a:lnSpc>
              <a:spcBef>
                <a:spcPts val="0"/>
              </a:spcBef>
              <a:spcAft>
                <a:spcPts val="0"/>
              </a:spcAft>
              <a:buClr>
                <a:schemeClr val="lt1"/>
              </a:buClr>
              <a:buSzPts val="1600"/>
              <a:buNone/>
              <a:defRPr sz="1600">
                <a:solidFill>
                  <a:schemeClr val="lt1"/>
                </a:solidFill>
              </a:defRPr>
            </a:lvl8pPr>
            <a:lvl9pPr lvl="8" rtl="0" algn="r">
              <a:lnSpc>
                <a:spcPct val="100000"/>
              </a:lnSpc>
              <a:spcBef>
                <a:spcPts val="0"/>
              </a:spcBef>
              <a:spcAft>
                <a:spcPts val="0"/>
              </a:spcAft>
              <a:buClr>
                <a:schemeClr val="lt1"/>
              </a:buClr>
              <a:buSzPts val="1600"/>
              <a:buNone/>
              <a:defRPr sz="1600">
                <a:solidFill>
                  <a:schemeClr val="lt1"/>
                </a:solidFill>
              </a:defRPr>
            </a:lvl9pPr>
          </a:lstStyle>
          <a:p/>
        </p:txBody>
      </p:sp>
      <p:sp>
        <p:nvSpPr>
          <p:cNvPr id="126" name="Google Shape;126;p28"/>
          <p:cNvSpPr txBox="1"/>
          <p:nvPr>
            <p:ph idx="3" type="title"/>
          </p:nvPr>
        </p:nvSpPr>
        <p:spPr>
          <a:xfrm>
            <a:off x="1338238" y="3988950"/>
            <a:ext cx="2727600" cy="375600"/>
          </a:xfrm>
          <a:prstGeom prst="rect">
            <a:avLst/>
          </a:prstGeom>
        </p:spPr>
        <p:txBody>
          <a:bodyPr anchorCtr="0" anchor="t" bIns="91425" lIns="91425" spcFirstLastPara="1" rIns="91425" wrap="square" tIns="91425">
            <a:noAutofit/>
          </a:bodyPr>
          <a:lstStyle>
            <a:lvl1pPr lvl="0" rtl="0" algn="r">
              <a:spcBef>
                <a:spcPts val="0"/>
              </a:spcBef>
              <a:spcAft>
                <a:spcPts val="0"/>
              </a:spcAft>
              <a:buClr>
                <a:schemeClr val="lt1"/>
              </a:buClr>
              <a:buSzPts val="1400"/>
              <a:buNone/>
              <a:defRPr sz="1400">
                <a:solidFill>
                  <a:schemeClr val="lt1"/>
                </a:solidFill>
              </a:defRPr>
            </a:lvl1pPr>
            <a:lvl2pPr lvl="1" rtl="0" algn="r">
              <a:spcBef>
                <a:spcPts val="0"/>
              </a:spcBef>
              <a:spcAft>
                <a:spcPts val="0"/>
              </a:spcAft>
              <a:buClr>
                <a:schemeClr val="lt1"/>
              </a:buClr>
              <a:buSzPts val="4200"/>
              <a:buNone/>
              <a:defRPr sz="4200">
                <a:solidFill>
                  <a:schemeClr val="lt1"/>
                </a:solidFill>
              </a:defRPr>
            </a:lvl2pPr>
            <a:lvl3pPr lvl="2" rtl="0" algn="r">
              <a:spcBef>
                <a:spcPts val="0"/>
              </a:spcBef>
              <a:spcAft>
                <a:spcPts val="0"/>
              </a:spcAft>
              <a:buClr>
                <a:schemeClr val="lt1"/>
              </a:buClr>
              <a:buSzPts val="4200"/>
              <a:buNone/>
              <a:defRPr sz="4200">
                <a:solidFill>
                  <a:schemeClr val="lt1"/>
                </a:solidFill>
              </a:defRPr>
            </a:lvl3pPr>
            <a:lvl4pPr lvl="3" rtl="0" algn="r">
              <a:spcBef>
                <a:spcPts val="0"/>
              </a:spcBef>
              <a:spcAft>
                <a:spcPts val="0"/>
              </a:spcAft>
              <a:buClr>
                <a:schemeClr val="lt1"/>
              </a:buClr>
              <a:buSzPts val="4200"/>
              <a:buNone/>
              <a:defRPr sz="4200">
                <a:solidFill>
                  <a:schemeClr val="lt1"/>
                </a:solidFill>
              </a:defRPr>
            </a:lvl4pPr>
            <a:lvl5pPr lvl="4" rtl="0" algn="r">
              <a:spcBef>
                <a:spcPts val="0"/>
              </a:spcBef>
              <a:spcAft>
                <a:spcPts val="0"/>
              </a:spcAft>
              <a:buClr>
                <a:schemeClr val="lt1"/>
              </a:buClr>
              <a:buSzPts val="4200"/>
              <a:buNone/>
              <a:defRPr sz="4200">
                <a:solidFill>
                  <a:schemeClr val="lt1"/>
                </a:solidFill>
              </a:defRPr>
            </a:lvl5pPr>
            <a:lvl6pPr lvl="5" rtl="0" algn="r">
              <a:spcBef>
                <a:spcPts val="0"/>
              </a:spcBef>
              <a:spcAft>
                <a:spcPts val="0"/>
              </a:spcAft>
              <a:buClr>
                <a:schemeClr val="lt1"/>
              </a:buClr>
              <a:buSzPts val="4200"/>
              <a:buNone/>
              <a:defRPr sz="4200">
                <a:solidFill>
                  <a:schemeClr val="lt1"/>
                </a:solidFill>
              </a:defRPr>
            </a:lvl6pPr>
            <a:lvl7pPr lvl="6" rtl="0" algn="r">
              <a:spcBef>
                <a:spcPts val="0"/>
              </a:spcBef>
              <a:spcAft>
                <a:spcPts val="0"/>
              </a:spcAft>
              <a:buClr>
                <a:schemeClr val="lt1"/>
              </a:buClr>
              <a:buSzPts val="4200"/>
              <a:buNone/>
              <a:defRPr sz="4200">
                <a:solidFill>
                  <a:schemeClr val="lt1"/>
                </a:solidFill>
              </a:defRPr>
            </a:lvl7pPr>
            <a:lvl8pPr lvl="7" rtl="0" algn="r">
              <a:spcBef>
                <a:spcPts val="0"/>
              </a:spcBef>
              <a:spcAft>
                <a:spcPts val="0"/>
              </a:spcAft>
              <a:buClr>
                <a:schemeClr val="lt1"/>
              </a:buClr>
              <a:buSzPts val="4200"/>
              <a:buNone/>
              <a:defRPr sz="4200">
                <a:solidFill>
                  <a:schemeClr val="lt1"/>
                </a:solidFill>
              </a:defRPr>
            </a:lvl8pPr>
            <a:lvl9pPr lvl="8" rtl="0" algn="r">
              <a:spcBef>
                <a:spcPts val="0"/>
              </a:spcBef>
              <a:spcAft>
                <a:spcPts val="0"/>
              </a:spcAft>
              <a:buClr>
                <a:schemeClr val="lt1"/>
              </a:buClr>
              <a:buSzPts val="4200"/>
              <a:buNone/>
              <a:defRPr sz="4200">
                <a:solidFill>
                  <a:schemeClr val="lt1"/>
                </a:solidFill>
              </a:defRPr>
            </a:lvl9pPr>
          </a:lstStyle>
          <a:p/>
        </p:txBody>
      </p:sp>
      <p:sp>
        <p:nvSpPr>
          <p:cNvPr id="127" name="Google Shape;127;p28"/>
          <p:cNvSpPr txBox="1"/>
          <p:nvPr>
            <p:ph idx="4" type="subTitle"/>
          </p:nvPr>
        </p:nvSpPr>
        <p:spPr>
          <a:xfrm>
            <a:off x="1338238" y="3342176"/>
            <a:ext cx="2727600" cy="605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lt1"/>
              </a:buClr>
              <a:buSzPts val="1600"/>
              <a:buNone/>
              <a:defRPr sz="1600">
                <a:solidFill>
                  <a:schemeClr val="lt1"/>
                </a:solidFill>
              </a:defRPr>
            </a:lvl1pPr>
            <a:lvl2pPr lvl="1" rtl="0" algn="r">
              <a:lnSpc>
                <a:spcPct val="100000"/>
              </a:lnSpc>
              <a:spcBef>
                <a:spcPts val="0"/>
              </a:spcBef>
              <a:spcAft>
                <a:spcPts val="0"/>
              </a:spcAft>
              <a:buClr>
                <a:schemeClr val="lt1"/>
              </a:buClr>
              <a:buSzPts val="1600"/>
              <a:buNone/>
              <a:defRPr sz="1600">
                <a:solidFill>
                  <a:schemeClr val="lt1"/>
                </a:solidFill>
              </a:defRPr>
            </a:lvl2pPr>
            <a:lvl3pPr lvl="2" rtl="0" algn="r">
              <a:lnSpc>
                <a:spcPct val="100000"/>
              </a:lnSpc>
              <a:spcBef>
                <a:spcPts val="0"/>
              </a:spcBef>
              <a:spcAft>
                <a:spcPts val="0"/>
              </a:spcAft>
              <a:buClr>
                <a:schemeClr val="lt1"/>
              </a:buClr>
              <a:buSzPts val="1600"/>
              <a:buNone/>
              <a:defRPr sz="1600">
                <a:solidFill>
                  <a:schemeClr val="lt1"/>
                </a:solidFill>
              </a:defRPr>
            </a:lvl3pPr>
            <a:lvl4pPr lvl="3" rtl="0" algn="r">
              <a:lnSpc>
                <a:spcPct val="100000"/>
              </a:lnSpc>
              <a:spcBef>
                <a:spcPts val="0"/>
              </a:spcBef>
              <a:spcAft>
                <a:spcPts val="0"/>
              </a:spcAft>
              <a:buClr>
                <a:schemeClr val="lt1"/>
              </a:buClr>
              <a:buSzPts val="1600"/>
              <a:buNone/>
              <a:defRPr sz="1600">
                <a:solidFill>
                  <a:schemeClr val="lt1"/>
                </a:solidFill>
              </a:defRPr>
            </a:lvl4pPr>
            <a:lvl5pPr lvl="4" rtl="0" algn="r">
              <a:lnSpc>
                <a:spcPct val="100000"/>
              </a:lnSpc>
              <a:spcBef>
                <a:spcPts val="0"/>
              </a:spcBef>
              <a:spcAft>
                <a:spcPts val="0"/>
              </a:spcAft>
              <a:buClr>
                <a:schemeClr val="lt1"/>
              </a:buClr>
              <a:buSzPts val="1600"/>
              <a:buNone/>
              <a:defRPr sz="1600">
                <a:solidFill>
                  <a:schemeClr val="lt1"/>
                </a:solidFill>
              </a:defRPr>
            </a:lvl5pPr>
            <a:lvl6pPr lvl="5" rtl="0" algn="r">
              <a:lnSpc>
                <a:spcPct val="100000"/>
              </a:lnSpc>
              <a:spcBef>
                <a:spcPts val="0"/>
              </a:spcBef>
              <a:spcAft>
                <a:spcPts val="0"/>
              </a:spcAft>
              <a:buClr>
                <a:schemeClr val="lt1"/>
              </a:buClr>
              <a:buSzPts val="1600"/>
              <a:buNone/>
              <a:defRPr sz="1600">
                <a:solidFill>
                  <a:schemeClr val="lt1"/>
                </a:solidFill>
              </a:defRPr>
            </a:lvl6pPr>
            <a:lvl7pPr lvl="6" rtl="0" algn="r">
              <a:lnSpc>
                <a:spcPct val="100000"/>
              </a:lnSpc>
              <a:spcBef>
                <a:spcPts val="0"/>
              </a:spcBef>
              <a:spcAft>
                <a:spcPts val="0"/>
              </a:spcAft>
              <a:buClr>
                <a:schemeClr val="lt1"/>
              </a:buClr>
              <a:buSzPts val="1600"/>
              <a:buNone/>
              <a:defRPr sz="1600">
                <a:solidFill>
                  <a:schemeClr val="lt1"/>
                </a:solidFill>
              </a:defRPr>
            </a:lvl7pPr>
            <a:lvl8pPr lvl="7" rtl="0" algn="r">
              <a:lnSpc>
                <a:spcPct val="100000"/>
              </a:lnSpc>
              <a:spcBef>
                <a:spcPts val="0"/>
              </a:spcBef>
              <a:spcAft>
                <a:spcPts val="0"/>
              </a:spcAft>
              <a:buClr>
                <a:schemeClr val="lt1"/>
              </a:buClr>
              <a:buSzPts val="1600"/>
              <a:buNone/>
              <a:defRPr sz="1600">
                <a:solidFill>
                  <a:schemeClr val="lt1"/>
                </a:solidFill>
              </a:defRPr>
            </a:lvl8pPr>
            <a:lvl9pPr lvl="8" rtl="0" algn="r">
              <a:lnSpc>
                <a:spcPct val="100000"/>
              </a:lnSpc>
              <a:spcBef>
                <a:spcPts val="0"/>
              </a:spcBef>
              <a:spcAft>
                <a:spcPts val="0"/>
              </a:spcAft>
              <a:buClr>
                <a:schemeClr val="lt1"/>
              </a:buClr>
              <a:buSzPts val="1600"/>
              <a:buNone/>
              <a:defRPr sz="1600">
                <a:solidFill>
                  <a:schemeClr val="lt1"/>
                </a:solidFill>
              </a:defRPr>
            </a:lvl9pPr>
          </a:lstStyle>
          <a:p/>
        </p:txBody>
      </p:sp>
      <p:sp>
        <p:nvSpPr>
          <p:cNvPr id="128" name="Google Shape;128;p28"/>
          <p:cNvSpPr txBox="1"/>
          <p:nvPr>
            <p:ph idx="5" type="title"/>
          </p:nvPr>
        </p:nvSpPr>
        <p:spPr>
          <a:xfrm>
            <a:off x="5078163" y="2359825"/>
            <a:ext cx="2727600" cy="375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1400"/>
              <a:buNone/>
              <a:defRPr sz="14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129" name="Google Shape;129;p28"/>
          <p:cNvSpPr txBox="1"/>
          <p:nvPr>
            <p:ph idx="6" type="subTitle"/>
          </p:nvPr>
        </p:nvSpPr>
        <p:spPr>
          <a:xfrm>
            <a:off x="5078163" y="1713051"/>
            <a:ext cx="2727600" cy="605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p:txBody>
      </p:sp>
      <p:sp>
        <p:nvSpPr>
          <p:cNvPr id="130" name="Google Shape;130;p28"/>
          <p:cNvSpPr txBox="1"/>
          <p:nvPr>
            <p:ph idx="7" type="title"/>
          </p:nvPr>
        </p:nvSpPr>
        <p:spPr>
          <a:xfrm>
            <a:off x="5078163" y="3988950"/>
            <a:ext cx="2727600" cy="375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1400"/>
              <a:buNone/>
              <a:defRPr sz="14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131" name="Google Shape;131;p28"/>
          <p:cNvSpPr txBox="1"/>
          <p:nvPr>
            <p:ph idx="8" type="subTitle"/>
          </p:nvPr>
        </p:nvSpPr>
        <p:spPr>
          <a:xfrm>
            <a:off x="5078163" y="3342176"/>
            <a:ext cx="2727600" cy="605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p:cSld name="SECTION_TITLE_AND_DESCRIPTION_1_2">
    <p:bg>
      <p:bgPr>
        <a:blipFill>
          <a:blip r:embed="rId2">
            <a:alphaModFix/>
          </a:blip>
          <a:stretch>
            <a:fillRect/>
          </a:stretch>
        </a:blipFill>
      </p:bgPr>
    </p:bg>
    <p:spTree>
      <p:nvGrpSpPr>
        <p:cNvPr id="132" name="Shape 132"/>
        <p:cNvGrpSpPr/>
        <p:nvPr/>
      </p:nvGrpSpPr>
      <p:grpSpPr>
        <a:xfrm>
          <a:off x="0" y="0"/>
          <a:ext cx="0" cy="0"/>
          <a:chOff x="0" y="0"/>
          <a:chExt cx="0" cy="0"/>
        </a:xfrm>
      </p:grpSpPr>
      <p:sp>
        <p:nvSpPr>
          <p:cNvPr id="133" name="Google Shape;133;p29"/>
          <p:cNvSpPr txBox="1"/>
          <p:nvPr>
            <p:ph idx="1" type="subTitle"/>
          </p:nvPr>
        </p:nvSpPr>
        <p:spPr>
          <a:xfrm>
            <a:off x="5817050" y="2435925"/>
            <a:ext cx="2556300" cy="2048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
        <p:nvSpPr>
          <p:cNvPr id="134" name="Google Shape;134;p29"/>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1">
  <p:cSld name="TITLE_ONLY_1">
    <p:bg>
      <p:bgPr>
        <a:blipFill>
          <a:blip r:embed="rId2">
            <a:alphaModFix/>
          </a:blip>
          <a:stretch>
            <a:fillRect/>
          </a:stretch>
        </a:blipFill>
      </p:bgPr>
    </p:bg>
    <p:spTree>
      <p:nvGrpSpPr>
        <p:cNvPr id="135" name="Shape 135"/>
        <p:cNvGrpSpPr/>
        <p:nvPr/>
      </p:nvGrpSpPr>
      <p:grpSpPr>
        <a:xfrm>
          <a:off x="0" y="0"/>
          <a:ext cx="0" cy="0"/>
          <a:chOff x="0" y="0"/>
          <a:chExt cx="0" cy="0"/>
        </a:xfrm>
      </p:grpSpPr>
      <p:sp>
        <p:nvSpPr>
          <p:cNvPr id="136" name="Google Shape;136;p30"/>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37" name="Google Shape;137;p30"/>
          <p:cNvSpPr txBox="1"/>
          <p:nvPr>
            <p:ph idx="1" type="subTitle"/>
          </p:nvPr>
        </p:nvSpPr>
        <p:spPr>
          <a:xfrm>
            <a:off x="938500" y="2435925"/>
            <a:ext cx="2556300" cy="2048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15" name="Shape 15"/>
        <p:cNvGrpSpPr/>
        <p:nvPr/>
      </p:nvGrpSpPr>
      <p:grpSpPr>
        <a:xfrm>
          <a:off x="0" y="0"/>
          <a:ext cx="0" cy="0"/>
          <a:chOff x="0" y="0"/>
          <a:chExt cx="0" cy="0"/>
        </a:xfrm>
      </p:grpSpPr>
      <p:sp>
        <p:nvSpPr>
          <p:cNvPr id="16" name="Google Shape;16;p4"/>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1"/>
              </a:buClr>
              <a:buSzPts val="2400"/>
              <a:buNone/>
              <a:defRPr sz="2400">
                <a:solidFill>
                  <a:schemeClr val="accen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17" name="Google Shape;17;p4"/>
          <p:cNvSpPr txBox="1"/>
          <p:nvPr>
            <p:ph idx="1" type="body"/>
          </p:nvPr>
        </p:nvSpPr>
        <p:spPr>
          <a:xfrm>
            <a:off x="938500" y="1659275"/>
            <a:ext cx="4946400" cy="27609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Clr>
                <a:schemeClr val="lt1"/>
              </a:buClr>
              <a:buSzPts val="1400"/>
              <a:buChar char="●"/>
              <a:defRPr sz="1400">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2">
  <p:cSld name="CAPTION_ONLY_2">
    <p:bg>
      <p:bgPr>
        <a:blipFill>
          <a:blip r:embed="rId2">
            <a:alphaModFix/>
          </a:blip>
          <a:stretch>
            <a:fillRect/>
          </a:stretch>
        </a:blipFill>
      </p:bgPr>
    </p:bg>
    <p:spTree>
      <p:nvGrpSpPr>
        <p:cNvPr id="138" name="Shape 138"/>
        <p:cNvGrpSpPr/>
        <p:nvPr/>
      </p:nvGrpSpPr>
      <p:grpSpPr>
        <a:xfrm>
          <a:off x="0" y="0"/>
          <a:ext cx="0" cy="0"/>
          <a:chOff x="0" y="0"/>
          <a:chExt cx="0" cy="0"/>
        </a:xfrm>
      </p:grpSpPr>
      <p:sp>
        <p:nvSpPr>
          <p:cNvPr id="139" name="Google Shape;139;p31"/>
          <p:cNvSpPr txBox="1"/>
          <p:nvPr>
            <p:ph type="title"/>
          </p:nvPr>
        </p:nvSpPr>
        <p:spPr>
          <a:xfrm>
            <a:off x="938500" y="445025"/>
            <a:ext cx="57357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40" name="Google Shape;140;p31"/>
          <p:cNvSpPr txBox="1"/>
          <p:nvPr>
            <p:ph idx="1" type="subTitle"/>
          </p:nvPr>
        </p:nvSpPr>
        <p:spPr>
          <a:xfrm>
            <a:off x="5817050" y="2435925"/>
            <a:ext cx="2556300" cy="2048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p:cSld name="SECTION_HEADER_2">
    <p:bg>
      <p:bgPr>
        <a:blipFill>
          <a:blip r:embed="rId2">
            <a:alphaModFix/>
          </a:blip>
          <a:stretch>
            <a:fillRect/>
          </a:stretch>
        </a:blipFill>
      </p:bgPr>
    </p:bg>
    <p:spTree>
      <p:nvGrpSpPr>
        <p:cNvPr id="141" name="Shape 141"/>
        <p:cNvGrpSpPr/>
        <p:nvPr/>
      </p:nvGrpSpPr>
      <p:grpSpPr>
        <a:xfrm>
          <a:off x="0" y="0"/>
          <a:ext cx="0" cy="0"/>
          <a:chOff x="0" y="0"/>
          <a:chExt cx="0" cy="0"/>
        </a:xfrm>
      </p:grpSpPr>
      <p:sp>
        <p:nvSpPr>
          <p:cNvPr id="142" name="Google Shape;142;p32"/>
          <p:cNvSpPr txBox="1"/>
          <p:nvPr>
            <p:ph type="title"/>
          </p:nvPr>
        </p:nvSpPr>
        <p:spPr>
          <a:xfrm>
            <a:off x="2062800" y="2442050"/>
            <a:ext cx="5018400" cy="5988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43" name="Google Shape;143;p32"/>
          <p:cNvSpPr txBox="1"/>
          <p:nvPr>
            <p:ph idx="1" type="subTitle"/>
          </p:nvPr>
        </p:nvSpPr>
        <p:spPr>
          <a:xfrm>
            <a:off x="2896500" y="3391325"/>
            <a:ext cx="3351000" cy="1197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 Credits">
  <p:cSld name="SECTION_HEADER_1">
    <p:bg>
      <p:bgPr>
        <a:blipFill>
          <a:blip r:embed="rId2">
            <a:alphaModFix/>
          </a:blip>
          <a:stretch>
            <a:fillRect/>
          </a:stretch>
        </a:blipFill>
      </p:bgPr>
    </p:bg>
    <p:spTree>
      <p:nvGrpSpPr>
        <p:cNvPr id="144" name="Shape 144"/>
        <p:cNvGrpSpPr/>
        <p:nvPr/>
      </p:nvGrpSpPr>
      <p:grpSpPr>
        <a:xfrm>
          <a:off x="0" y="0"/>
          <a:ext cx="0" cy="0"/>
          <a:chOff x="0" y="0"/>
          <a:chExt cx="0" cy="0"/>
        </a:xfrm>
      </p:grpSpPr>
      <p:sp>
        <p:nvSpPr>
          <p:cNvPr id="145" name="Google Shape;145;p33"/>
          <p:cNvSpPr txBox="1"/>
          <p:nvPr>
            <p:ph type="title"/>
          </p:nvPr>
        </p:nvSpPr>
        <p:spPr>
          <a:xfrm>
            <a:off x="924870" y="760375"/>
            <a:ext cx="3068700" cy="5988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46" name="Google Shape;146;p33"/>
          <p:cNvSpPr txBox="1"/>
          <p:nvPr>
            <p:ph idx="1" type="subTitle"/>
          </p:nvPr>
        </p:nvSpPr>
        <p:spPr>
          <a:xfrm>
            <a:off x="924875" y="1684275"/>
            <a:ext cx="3305400" cy="1092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1"/>
              </a:buClr>
              <a:buSzPts val="1400"/>
              <a:buNone/>
              <a:defRPr sz="1400">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p:txBody>
      </p:sp>
      <p:sp>
        <p:nvSpPr>
          <p:cNvPr id="147" name="Google Shape;147;p33"/>
          <p:cNvSpPr txBox="1"/>
          <p:nvPr/>
        </p:nvSpPr>
        <p:spPr>
          <a:xfrm>
            <a:off x="924875" y="3570000"/>
            <a:ext cx="3305400" cy="666900"/>
          </a:xfrm>
          <a:prstGeom prst="rect">
            <a:avLst/>
          </a:prstGeom>
          <a:noFill/>
          <a:ln>
            <a:noFill/>
          </a:ln>
        </p:spPr>
        <p:txBody>
          <a:bodyPr anchorCtr="0" anchor="t" bIns="91425" lIns="91425" spcFirstLastPara="1" rIns="91425" wrap="square" tIns="91425">
            <a:noAutofit/>
          </a:bodyPr>
          <a:lstStyle/>
          <a:p>
            <a:pPr indent="0" lvl="0" marL="0" rtl="0" algn="l">
              <a:spcBef>
                <a:spcPts val="300"/>
              </a:spcBef>
              <a:spcAft>
                <a:spcPts val="0"/>
              </a:spcAft>
              <a:buNone/>
            </a:pPr>
            <a:r>
              <a:rPr lang="en" sz="1000">
                <a:solidFill>
                  <a:schemeClr val="accent1"/>
                </a:solidFill>
                <a:latin typeface="Montserrat Medium"/>
                <a:ea typeface="Montserrat Medium"/>
                <a:cs typeface="Montserrat Medium"/>
                <a:sym typeface="Montserrat Medium"/>
              </a:rPr>
              <a:t>CREDITS: This presentation template was created by </a:t>
            </a:r>
            <a:r>
              <a:rPr lang="en" sz="1000">
                <a:solidFill>
                  <a:schemeClr val="accent1"/>
                </a:solidFill>
                <a:uFill>
                  <a:noFill/>
                </a:uFill>
                <a:latin typeface="Montserrat Medium"/>
                <a:ea typeface="Montserrat Medium"/>
                <a:cs typeface="Montserrat Medium"/>
                <a:sym typeface="Montserrat Medium"/>
                <a:hlinkClick r:id="rId3">
                  <a:extLst>
                    <a:ext uri="{A12FA001-AC4F-418D-AE19-62706E023703}">
                      <ahyp:hlinkClr val="tx"/>
                    </a:ext>
                  </a:extLst>
                </a:hlinkClick>
              </a:rPr>
              <a:t>Slidesgo</a:t>
            </a:r>
            <a:r>
              <a:rPr lang="en" sz="1000">
                <a:solidFill>
                  <a:schemeClr val="accent1"/>
                </a:solidFill>
                <a:latin typeface="Montserrat Medium"/>
                <a:ea typeface="Montserrat Medium"/>
                <a:cs typeface="Montserrat Medium"/>
                <a:sym typeface="Montserrat Medium"/>
              </a:rPr>
              <a:t>, including icons by </a:t>
            </a:r>
            <a:r>
              <a:rPr lang="en" sz="1000">
                <a:solidFill>
                  <a:schemeClr val="accent1"/>
                </a:solidFill>
                <a:uFill>
                  <a:noFill/>
                </a:uFill>
                <a:latin typeface="Montserrat Medium"/>
                <a:ea typeface="Montserrat Medium"/>
                <a:cs typeface="Montserrat Medium"/>
                <a:sym typeface="Montserrat Medium"/>
                <a:hlinkClick r:id="rId4">
                  <a:extLst>
                    <a:ext uri="{A12FA001-AC4F-418D-AE19-62706E023703}">
                      <ahyp:hlinkClr val="tx"/>
                    </a:ext>
                  </a:extLst>
                </a:hlinkClick>
              </a:rPr>
              <a:t>Flaticon</a:t>
            </a:r>
            <a:r>
              <a:rPr lang="en" sz="1000">
                <a:solidFill>
                  <a:schemeClr val="accent1"/>
                </a:solidFill>
                <a:latin typeface="Montserrat Medium"/>
                <a:ea typeface="Montserrat Medium"/>
                <a:cs typeface="Montserrat Medium"/>
                <a:sym typeface="Montserrat Medium"/>
              </a:rPr>
              <a:t>, and infographics &amp; images by </a:t>
            </a:r>
            <a:r>
              <a:rPr lang="en" sz="1000">
                <a:solidFill>
                  <a:schemeClr val="accent1"/>
                </a:solidFill>
                <a:uFill>
                  <a:noFill/>
                </a:uFill>
                <a:latin typeface="Montserrat Medium"/>
                <a:ea typeface="Montserrat Medium"/>
                <a:cs typeface="Montserrat Medium"/>
                <a:sym typeface="Montserrat Medium"/>
                <a:hlinkClick r:id="rId5">
                  <a:extLst>
                    <a:ext uri="{A12FA001-AC4F-418D-AE19-62706E023703}">
                      <ahyp:hlinkClr val="tx"/>
                    </a:ext>
                  </a:extLst>
                </a:hlinkClick>
              </a:rPr>
              <a:t>Freepik</a:t>
            </a:r>
            <a:r>
              <a:rPr lang="en" sz="1000">
                <a:solidFill>
                  <a:schemeClr val="accent1"/>
                </a:solidFill>
                <a:latin typeface="Montserrat Medium"/>
                <a:ea typeface="Montserrat Medium"/>
                <a:cs typeface="Montserrat Medium"/>
                <a:sym typeface="Montserrat Medium"/>
              </a:rPr>
              <a:t>. </a:t>
            </a:r>
            <a:endParaRPr sz="1000">
              <a:solidFill>
                <a:schemeClr val="accent1"/>
              </a:solidFill>
              <a:latin typeface="Montserrat Medium"/>
              <a:ea typeface="Montserrat Medium"/>
              <a:cs typeface="Montserrat Medium"/>
              <a:sym typeface="Montserrat Medium"/>
            </a:endParaRPr>
          </a:p>
          <a:p>
            <a:pPr indent="0" lvl="0" marL="0" rtl="0" algn="l">
              <a:spcBef>
                <a:spcPts val="300"/>
              </a:spcBef>
              <a:spcAft>
                <a:spcPts val="0"/>
              </a:spcAft>
              <a:buNone/>
            </a:pPr>
            <a:r>
              <a:t/>
            </a:r>
            <a:endParaRPr sz="1000">
              <a:solidFill>
                <a:schemeClr val="accent1"/>
              </a:solidFill>
              <a:latin typeface="Montserrat Medium"/>
              <a:ea typeface="Montserrat Medium"/>
              <a:cs typeface="Montserrat Medium"/>
              <a:sym typeface="Montserrat Medium"/>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ullet points 1">
  <p:cSld name="SECTION_TITLE_AND_DESCRIPTION_1_1_2">
    <p:bg>
      <p:bgPr>
        <a:blipFill>
          <a:blip r:embed="rId2">
            <a:alphaModFix/>
          </a:blip>
          <a:stretch>
            <a:fillRect/>
          </a:stretch>
        </a:blipFill>
      </p:bgPr>
    </p:bg>
    <p:spTree>
      <p:nvGrpSpPr>
        <p:cNvPr id="148" name="Shape 148"/>
        <p:cNvGrpSpPr/>
        <p:nvPr/>
      </p:nvGrpSpPr>
      <p:grpSpPr>
        <a:xfrm>
          <a:off x="0" y="0"/>
          <a:ext cx="0" cy="0"/>
          <a:chOff x="0" y="0"/>
          <a:chExt cx="0" cy="0"/>
        </a:xfrm>
      </p:grpSpPr>
      <p:sp>
        <p:nvSpPr>
          <p:cNvPr id="149" name="Google Shape;149;p34"/>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50" name="Google Shape;150;p34"/>
          <p:cNvSpPr txBox="1"/>
          <p:nvPr>
            <p:ph idx="1" type="body"/>
          </p:nvPr>
        </p:nvSpPr>
        <p:spPr>
          <a:xfrm>
            <a:off x="938500" y="1659275"/>
            <a:ext cx="4946400" cy="2760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list">
  <p:cSld name="TITLE_AND_TWO_COLUMNS_1">
    <p:bg>
      <p:bgPr>
        <a:blipFill>
          <a:blip r:embed="rId2">
            <a:alphaModFix/>
          </a:blip>
          <a:stretch>
            <a:fillRect/>
          </a:stretch>
        </a:blipFill>
      </p:bgPr>
    </p:bg>
    <p:spTree>
      <p:nvGrpSpPr>
        <p:cNvPr id="151" name="Shape 151"/>
        <p:cNvGrpSpPr/>
        <p:nvPr/>
      </p:nvGrpSpPr>
      <p:grpSpPr>
        <a:xfrm>
          <a:off x="0" y="0"/>
          <a:ext cx="0" cy="0"/>
          <a:chOff x="0" y="0"/>
          <a:chExt cx="0" cy="0"/>
        </a:xfrm>
      </p:grpSpPr>
      <p:sp>
        <p:nvSpPr>
          <p:cNvPr id="152" name="Google Shape;152;p35"/>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53" name="Google Shape;153;p35"/>
          <p:cNvSpPr txBox="1"/>
          <p:nvPr>
            <p:ph idx="1" type="body"/>
          </p:nvPr>
        </p:nvSpPr>
        <p:spPr>
          <a:xfrm>
            <a:off x="5037525" y="1659275"/>
            <a:ext cx="3186900" cy="2760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blipFill>
          <a:blip r:embed="rId2">
            <a:alphaModFix/>
          </a:blip>
          <a:stretch>
            <a:fillRect/>
          </a:stretch>
        </a:blipFill>
      </p:bgPr>
    </p:bg>
    <p:spTree>
      <p:nvGrpSpPr>
        <p:cNvPr id="18" name="Shape 18"/>
        <p:cNvGrpSpPr/>
        <p:nvPr/>
      </p:nvGrpSpPr>
      <p:grpSpPr>
        <a:xfrm>
          <a:off x="0" y="0"/>
          <a:ext cx="0" cy="0"/>
          <a:chOff x="0" y="0"/>
          <a:chExt cx="0" cy="0"/>
        </a:xfrm>
      </p:grpSpPr>
      <p:sp>
        <p:nvSpPr>
          <p:cNvPr id="19" name="Google Shape;19;p5"/>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20" name="Google Shape;20;p5"/>
          <p:cNvSpPr txBox="1"/>
          <p:nvPr>
            <p:ph idx="1" type="body"/>
          </p:nvPr>
        </p:nvSpPr>
        <p:spPr>
          <a:xfrm>
            <a:off x="938500" y="1659275"/>
            <a:ext cx="3186900" cy="2760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21" name="Google Shape;21;p5"/>
          <p:cNvSpPr txBox="1"/>
          <p:nvPr>
            <p:ph idx="2" type="body"/>
          </p:nvPr>
        </p:nvSpPr>
        <p:spPr>
          <a:xfrm>
            <a:off x="5037525" y="1659275"/>
            <a:ext cx="3186900" cy="2760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blipFill>
          <a:blip r:embed="rId2">
            <a:alphaModFix/>
          </a:blip>
          <a:stretch>
            <a:fillRect/>
          </a:stretch>
        </a:blipFill>
      </p:bgPr>
    </p:bg>
    <p:spTree>
      <p:nvGrpSpPr>
        <p:cNvPr id="22" name="Shape 22"/>
        <p:cNvGrpSpPr/>
        <p:nvPr/>
      </p:nvGrpSpPr>
      <p:grpSpPr>
        <a:xfrm>
          <a:off x="0" y="0"/>
          <a:ext cx="0" cy="0"/>
          <a:chOff x="0" y="0"/>
          <a:chExt cx="0" cy="0"/>
        </a:xfrm>
      </p:grpSpPr>
      <p:sp>
        <p:nvSpPr>
          <p:cNvPr id="23" name="Google Shape;23;p6"/>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blipFill>
          <a:blip r:embed="rId2">
            <a:alphaModFix/>
          </a:blip>
          <a:stretch>
            <a:fillRect/>
          </a:stretch>
        </a:blipFill>
      </p:bgPr>
    </p:bg>
    <p:spTree>
      <p:nvGrpSpPr>
        <p:cNvPr id="24" name="Shape 24"/>
        <p:cNvGrpSpPr/>
        <p:nvPr/>
      </p:nvGrpSpPr>
      <p:grpSpPr>
        <a:xfrm>
          <a:off x="0" y="0"/>
          <a:ext cx="0" cy="0"/>
          <a:chOff x="0" y="0"/>
          <a:chExt cx="0" cy="0"/>
        </a:xfrm>
      </p:grpSpPr>
      <p:sp>
        <p:nvSpPr>
          <p:cNvPr id="25" name="Google Shape;25;p7"/>
          <p:cNvSpPr txBox="1"/>
          <p:nvPr>
            <p:ph type="title"/>
          </p:nvPr>
        </p:nvSpPr>
        <p:spPr>
          <a:xfrm>
            <a:off x="5337175" y="1297125"/>
            <a:ext cx="2837400" cy="12525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26" name="Google Shape;26;p7"/>
          <p:cNvSpPr txBox="1"/>
          <p:nvPr>
            <p:ph idx="1" type="body"/>
          </p:nvPr>
        </p:nvSpPr>
        <p:spPr>
          <a:xfrm>
            <a:off x="5337175" y="2593875"/>
            <a:ext cx="2837400" cy="1252500"/>
          </a:xfrm>
          <a:prstGeom prst="rect">
            <a:avLst/>
          </a:prstGeom>
        </p:spPr>
        <p:txBody>
          <a:bodyPr anchorCtr="0" anchor="t" bIns="91425" lIns="91425" spcFirstLastPara="1" rIns="91425" wrap="square" tIns="91425">
            <a:noAutofit/>
          </a:bodyPr>
          <a:lstStyle>
            <a:lvl1pPr indent="-330200" lvl="0" marL="457200" rtl="0">
              <a:spcBef>
                <a:spcPts val="0"/>
              </a:spcBef>
              <a:spcAft>
                <a:spcPts val="0"/>
              </a:spcAft>
              <a:buClr>
                <a:schemeClr val="lt1"/>
              </a:buClr>
              <a:buSzPts val="1600"/>
              <a:buChar char="●"/>
              <a:defRPr sz="1600">
                <a:solidFill>
                  <a:schemeClr val="lt1"/>
                </a:solidFill>
              </a:defRPr>
            </a:lvl1pPr>
            <a:lvl2pPr indent="-330200" lvl="1" marL="914400" rtl="0">
              <a:spcBef>
                <a:spcPts val="1600"/>
              </a:spcBef>
              <a:spcAft>
                <a:spcPts val="0"/>
              </a:spcAft>
              <a:buClr>
                <a:schemeClr val="lt1"/>
              </a:buClr>
              <a:buSzPts val="1600"/>
              <a:buChar char="○"/>
              <a:defRPr sz="1600">
                <a:solidFill>
                  <a:schemeClr val="lt1"/>
                </a:solidFill>
              </a:defRPr>
            </a:lvl2pPr>
            <a:lvl3pPr indent="-330200" lvl="2" marL="1371600" rtl="0">
              <a:spcBef>
                <a:spcPts val="1600"/>
              </a:spcBef>
              <a:spcAft>
                <a:spcPts val="0"/>
              </a:spcAft>
              <a:buClr>
                <a:schemeClr val="lt1"/>
              </a:buClr>
              <a:buSzPts val="1600"/>
              <a:buChar char="■"/>
              <a:defRPr sz="1600">
                <a:solidFill>
                  <a:schemeClr val="lt1"/>
                </a:solidFill>
              </a:defRPr>
            </a:lvl3pPr>
            <a:lvl4pPr indent="-330200" lvl="3" marL="1828800" rtl="0">
              <a:spcBef>
                <a:spcPts val="1600"/>
              </a:spcBef>
              <a:spcAft>
                <a:spcPts val="0"/>
              </a:spcAft>
              <a:buClr>
                <a:schemeClr val="lt1"/>
              </a:buClr>
              <a:buSzPts val="1600"/>
              <a:buChar char="●"/>
              <a:defRPr sz="1600">
                <a:solidFill>
                  <a:schemeClr val="lt1"/>
                </a:solidFill>
              </a:defRPr>
            </a:lvl4pPr>
            <a:lvl5pPr indent="-330200" lvl="4" marL="2286000" rtl="0">
              <a:spcBef>
                <a:spcPts val="1600"/>
              </a:spcBef>
              <a:spcAft>
                <a:spcPts val="0"/>
              </a:spcAft>
              <a:buClr>
                <a:schemeClr val="lt1"/>
              </a:buClr>
              <a:buSzPts val="1600"/>
              <a:buChar char="○"/>
              <a:defRPr sz="1600">
                <a:solidFill>
                  <a:schemeClr val="lt1"/>
                </a:solidFill>
              </a:defRPr>
            </a:lvl5pPr>
            <a:lvl6pPr indent="-330200" lvl="5" marL="2743200" rtl="0">
              <a:spcBef>
                <a:spcPts val="1600"/>
              </a:spcBef>
              <a:spcAft>
                <a:spcPts val="0"/>
              </a:spcAft>
              <a:buClr>
                <a:schemeClr val="lt1"/>
              </a:buClr>
              <a:buSzPts val="1600"/>
              <a:buChar char="■"/>
              <a:defRPr sz="1600">
                <a:solidFill>
                  <a:schemeClr val="lt1"/>
                </a:solidFill>
              </a:defRPr>
            </a:lvl6pPr>
            <a:lvl7pPr indent="-330200" lvl="6" marL="3200400" rtl="0">
              <a:spcBef>
                <a:spcPts val="1600"/>
              </a:spcBef>
              <a:spcAft>
                <a:spcPts val="0"/>
              </a:spcAft>
              <a:buClr>
                <a:schemeClr val="lt1"/>
              </a:buClr>
              <a:buSzPts val="1600"/>
              <a:buChar char="●"/>
              <a:defRPr sz="1600">
                <a:solidFill>
                  <a:schemeClr val="lt1"/>
                </a:solidFill>
              </a:defRPr>
            </a:lvl7pPr>
            <a:lvl8pPr indent="-330200" lvl="7" marL="3657600" rtl="0">
              <a:spcBef>
                <a:spcPts val="1600"/>
              </a:spcBef>
              <a:spcAft>
                <a:spcPts val="0"/>
              </a:spcAft>
              <a:buClr>
                <a:schemeClr val="lt1"/>
              </a:buClr>
              <a:buSzPts val="1600"/>
              <a:buChar char="○"/>
              <a:defRPr sz="1600">
                <a:solidFill>
                  <a:schemeClr val="lt1"/>
                </a:solidFill>
              </a:defRPr>
            </a:lvl8pPr>
            <a:lvl9pPr indent="-330200" lvl="8" marL="4114800" rtl="0">
              <a:spcBef>
                <a:spcPts val="1600"/>
              </a:spcBef>
              <a:spcAft>
                <a:spcPts val="1600"/>
              </a:spcAft>
              <a:buClr>
                <a:schemeClr val="lt1"/>
              </a:buClr>
              <a:buSzPts val="1600"/>
              <a:buChar char="■"/>
              <a:defRPr sz="1600">
                <a:solidFill>
                  <a:schemeClr val="lt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blipFill>
          <a:blip r:embed="rId2">
            <a:alphaModFix/>
          </a:blip>
          <a:stretch>
            <a:fillRect/>
          </a:stretch>
        </a:blipFill>
      </p:bgPr>
    </p:bg>
    <p:spTree>
      <p:nvGrpSpPr>
        <p:cNvPr id="27" name="Shape 27"/>
        <p:cNvGrpSpPr/>
        <p:nvPr/>
      </p:nvGrpSpPr>
      <p:grpSpPr>
        <a:xfrm>
          <a:off x="0" y="0"/>
          <a:ext cx="0" cy="0"/>
          <a:chOff x="0" y="0"/>
          <a:chExt cx="0" cy="0"/>
        </a:xfrm>
      </p:grpSpPr>
      <p:sp>
        <p:nvSpPr>
          <p:cNvPr id="28" name="Google Shape;28;p8"/>
          <p:cNvSpPr txBox="1"/>
          <p:nvPr>
            <p:ph type="title"/>
          </p:nvPr>
        </p:nvSpPr>
        <p:spPr>
          <a:xfrm>
            <a:off x="929477" y="436183"/>
            <a:ext cx="2746500" cy="40908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1"/>
              </a:buClr>
              <a:buSzPts val="3000"/>
              <a:buNone/>
              <a:defRPr sz="3000">
                <a:solidFill>
                  <a:schemeClr val="accent1"/>
                </a:solidFill>
              </a:defRPr>
            </a:lvl1pPr>
            <a:lvl2pPr lvl="1">
              <a:spcBef>
                <a:spcPts val="0"/>
              </a:spcBef>
              <a:spcAft>
                <a:spcPts val="0"/>
              </a:spcAft>
              <a:buClr>
                <a:schemeClr val="accent1"/>
              </a:buClr>
              <a:buSzPts val="4800"/>
              <a:buNone/>
              <a:defRPr sz="4800">
                <a:solidFill>
                  <a:schemeClr val="accent1"/>
                </a:solidFill>
              </a:defRPr>
            </a:lvl2pPr>
            <a:lvl3pPr lvl="2">
              <a:spcBef>
                <a:spcPts val="0"/>
              </a:spcBef>
              <a:spcAft>
                <a:spcPts val="0"/>
              </a:spcAft>
              <a:buClr>
                <a:schemeClr val="accent1"/>
              </a:buClr>
              <a:buSzPts val="4800"/>
              <a:buNone/>
              <a:defRPr sz="4800">
                <a:solidFill>
                  <a:schemeClr val="accent1"/>
                </a:solidFill>
              </a:defRPr>
            </a:lvl3pPr>
            <a:lvl4pPr lvl="3">
              <a:spcBef>
                <a:spcPts val="0"/>
              </a:spcBef>
              <a:spcAft>
                <a:spcPts val="0"/>
              </a:spcAft>
              <a:buClr>
                <a:schemeClr val="accent1"/>
              </a:buClr>
              <a:buSzPts val="4800"/>
              <a:buNone/>
              <a:defRPr sz="4800">
                <a:solidFill>
                  <a:schemeClr val="accent1"/>
                </a:solidFill>
              </a:defRPr>
            </a:lvl4pPr>
            <a:lvl5pPr lvl="4">
              <a:spcBef>
                <a:spcPts val="0"/>
              </a:spcBef>
              <a:spcAft>
                <a:spcPts val="0"/>
              </a:spcAft>
              <a:buClr>
                <a:schemeClr val="accent1"/>
              </a:buClr>
              <a:buSzPts val="4800"/>
              <a:buNone/>
              <a:defRPr sz="4800">
                <a:solidFill>
                  <a:schemeClr val="accent1"/>
                </a:solidFill>
              </a:defRPr>
            </a:lvl5pPr>
            <a:lvl6pPr lvl="5">
              <a:spcBef>
                <a:spcPts val="0"/>
              </a:spcBef>
              <a:spcAft>
                <a:spcPts val="0"/>
              </a:spcAft>
              <a:buClr>
                <a:schemeClr val="accent1"/>
              </a:buClr>
              <a:buSzPts val="4800"/>
              <a:buNone/>
              <a:defRPr sz="4800">
                <a:solidFill>
                  <a:schemeClr val="accent1"/>
                </a:solidFill>
              </a:defRPr>
            </a:lvl6pPr>
            <a:lvl7pPr lvl="6">
              <a:spcBef>
                <a:spcPts val="0"/>
              </a:spcBef>
              <a:spcAft>
                <a:spcPts val="0"/>
              </a:spcAft>
              <a:buClr>
                <a:schemeClr val="accent1"/>
              </a:buClr>
              <a:buSzPts val="4800"/>
              <a:buNone/>
              <a:defRPr sz="4800">
                <a:solidFill>
                  <a:schemeClr val="accent1"/>
                </a:solidFill>
              </a:defRPr>
            </a:lvl7pPr>
            <a:lvl8pPr lvl="7">
              <a:spcBef>
                <a:spcPts val="0"/>
              </a:spcBef>
              <a:spcAft>
                <a:spcPts val="0"/>
              </a:spcAft>
              <a:buClr>
                <a:schemeClr val="accent1"/>
              </a:buClr>
              <a:buSzPts val="4800"/>
              <a:buNone/>
              <a:defRPr sz="4800">
                <a:solidFill>
                  <a:schemeClr val="accent1"/>
                </a:solidFill>
              </a:defRPr>
            </a:lvl8pPr>
            <a:lvl9pPr lvl="8">
              <a:spcBef>
                <a:spcPts val="0"/>
              </a:spcBef>
              <a:spcAft>
                <a:spcPts val="0"/>
              </a:spcAft>
              <a:buClr>
                <a:schemeClr val="accent1"/>
              </a:buClr>
              <a:buSzPts val="4800"/>
              <a:buNone/>
              <a:defRPr sz="4800">
                <a:solidFill>
                  <a:schemeClr val="accent1"/>
                </a:solidFill>
              </a:defRPr>
            </a:lvl9pPr>
          </a:lstStyle>
          <a:p/>
        </p:txBody>
      </p:sp>
      <p:pic>
        <p:nvPicPr>
          <p:cNvPr id="29" name="Google Shape;29;p8"/>
          <p:cNvPicPr preferRelativeResize="0"/>
          <p:nvPr/>
        </p:nvPicPr>
        <p:blipFill>
          <a:blip r:embed="rId3">
            <a:alphaModFix/>
          </a:blip>
          <a:stretch>
            <a:fillRect/>
          </a:stretch>
        </p:blipFill>
        <p:spPr>
          <a:xfrm rot="5400000">
            <a:off x="3278924" y="414050"/>
            <a:ext cx="7626551" cy="2883799"/>
          </a:xfrm>
          <a:prstGeom prst="rect">
            <a:avLst/>
          </a:prstGeom>
          <a:noFill/>
          <a:ln>
            <a:noFill/>
          </a:ln>
        </p:spPr>
      </p:pic>
      <p:pic>
        <p:nvPicPr>
          <p:cNvPr id="30" name="Google Shape;30;p8"/>
          <p:cNvPicPr preferRelativeResize="0"/>
          <p:nvPr/>
        </p:nvPicPr>
        <p:blipFill>
          <a:blip r:embed="rId3">
            <a:alphaModFix/>
          </a:blip>
          <a:stretch>
            <a:fillRect/>
          </a:stretch>
        </p:blipFill>
        <p:spPr>
          <a:xfrm flipH="1" rot="5400000">
            <a:off x="4822414" y="-351911"/>
            <a:ext cx="9309797" cy="3520275"/>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blipFill>
          <a:blip r:embed="rId2">
            <a:alphaModFix/>
          </a:blip>
          <a:stretch>
            <a:fillRect/>
          </a:stretch>
        </a:blipFill>
      </p:bgPr>
    </p:bg>
    <p:spTree>
      <p:nvGrpSpPr>
        <p:cNvPr id="31" name="Shape 31"/>
        <p:cNvGrpSpPr/>
        <p:nvPr/>
      </p:nvGrpSpPr>
      <p:grpSpPr>
        <a:xfrm>
          <a:off x="0" y="0"/>
          <a:ext cx="0" cy="0"/>
          <a:chOff x="0" y="0"/>
          <a:chExt cx="0" cy="0"/>
        </a:xfrm>
      </p:grpSpPr>
      <p:sp>
        <p:nvSpPr>
          <p:cNvPr id="32" name="Google Shape;32;p9"/>
          <p:cNvSpPr txBox="1"/>
          <p:nvPr>
            <p:ph idx="1" type="subTitle"/>
          </p:nvPr>
        </p:nvSpPr>
        <p:spPr>
          <a:xfrm>
            <a:off x="938500" y="1769575"/>
            <a:ext cx="2871600" cy="1235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2"/>
              </a:buClr>
              <a:buSzPts val="1600"/>
              <a:buNone/>
              <a:defRPr sz="1600">
                <a:solidFill>
                  <a:schemeClr val="lt2"/>
                </a:solidFill>
              </a:defRPr>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
        <p:nvSpPr>
          <p:cNvPr id="33" name="Google Shape;33;p9"/>
          <p:cNvSpPr txBox="1"/>
          <p:nvPr>
            <p:ph idx="2" type="body"/>
          </p:nvPr>
        </p:nvSpPr>
        <p:spPr>
          <a:xfrm>
            <a:off x="4703375" y="909600"/>
            <a:ext cx="3468900" cy="33243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Clr>
                <a:schemeClr val="lt1"/>
              </a:buClr>
              <a:buSzPts val="1400"/>
              <a:buChar char="●"/>
              <a:defRPr sz="1400">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34" name="Google Shape;34;p9"/>
          <p:cNvSpPr txBox="1"/>
          <p:nvPr>
            <p:ph type="title"/>
          </p:nvPr>
        </p:nvSpPr>
        <p:spPr>
          <a:xfrm>
            <a:off x="938500" y="445025"/>
            <a:ext cx="32238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blipFill>
          <a:blip r:embed="rId2">
            <a:alphaModFix/>
          </a:blip>
          <a:stretch>
            <a:fillRect/>
          </a:stretch>
        </a:blipFill>
      </p:bgPr>
    </p:bg>
    <p:spTree>
      <p:nvGrpSpPr>
        <p:cNvPr id="35" name="Shape 35"/>
        <p:cNvGrpSpPr/>
        <p:nvPr/>
      </p:nvGrpSpPr>
      <p:grpSpPr>
        <a:xfrm>
          <a:off x="0" y="0"/>
          <a:ext cx="0" cy="0"/>
          <a:chOff x="0" y="0"/>
          <a:chExt cx="0" cy="0"/>
        </a:xfrm>
      </p:grpSpPr>
      <p:sp>
        <p:nvSpPr>
          <p:cNvPr id="36" name="Google Shape;36;p10"/>
          <p:cNvSpPr txBox="1"/>
          <p:nvPr>
            <p:ph type="title"/>
          </p:nvPr>
        </p:nvSpPr>
        <p:spPr>
          <a:xfrm>
            <a:off x="938500" y="445025"/>
            <a:ext cx="57357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theme" Target="../theme/theme2.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Montserrat ExtraBold"/>
              <a:buNone/>
              <a:defRPr sz="2800">
                <a:solidFill>
                  <a:schemeClr val="lt1"/>
                </a:solidFill>
                <a:latin typeface="Montserrat ExtraBold"/>
                <a:ea typeface="Montserrat ExtraBold"/>
                <a:cs typeface="Montserrat ExtraBold"/>
                <a:sym typeface="Montserrat ExtraBold"/>
              </a:defRPr>
            </a:lvl1pPr>
            <a:lvl2pPr lvl="1">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2pPr>
            <a:lvl3pPr lvl="2">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3pPr>
            <a:lvl4pPr lvl="3">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4pPr>
            <a:lvl5pPr lvl="4">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5pPr>
            <a:lvl6pPr lvl="5">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6pPr>
            <a:lvl7pPr lvl="6">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7pPr>
            <a:lvl8pPr lvl="7">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8pPr>
            <a:lvl9pPr lvl="8">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00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indent="-317500" lvl="1" marL="9144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indent="-317500" lvl="2" marL="13716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indent="-317500" lvl="3" marL="18288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indent="-317500" lvl="4" marL="22860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indent="-317500" lvl="5" marL="27432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indent="-317500" lvl="6" marL="32004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indent="-317500" lvl="7" marL="36576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indent="-317500" lvl="8" marL="4114800">
              <a:lnSpc>
                <a:spcPct val="100000"/>
              </a:lnSpc>
              <a:spcBef>
                <a:spcPts val="1600"/>
              </a:spcBef>
              <a:spcAft>
                <a:spcPts val="1600"/>
              </a:spcAft>
              <a:buClr>
                <a:schemeClr val="dk2"/>
              </a:buClr>
              <a:buSzPts val="1400"/>
              <a:buFont typeface="Montserrat"/>
              <a:buChar char="■"/>
              <a:defRPr>
                <a:solidFill>
                  <a:schemeClr val="dk2"/>
                </a:solidFill>
                <a:latin typeface="Montserrat"/>
                <a:ea typeface="Montserrat"/>
                <a:cs typeface="Montserrat"/>
                <a:sym typeface="Montserra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 Id="rId3" Type="http://schemas.openxmlformats.org/officeDocument/2006/relationships/image" Target="../media/image28.png"/><Relationship Id="rId4" Type="http://schemas.openxmlformats.org/officeDocument/2006/relationships/image" Target="../media/image3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 Id="rId3" Type="http://schemas.openxmlformats.org/officeDocument/2006/relationships/image" Target="../media/image37.png"/><Relationship Id="rId4" Type="http://schemas.openxmlformats.org/officeDocument/2006/relationships/image" Target="../media/image3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2.xml"/><Relationship Id="rId3" Type="http://schemas.openxmlformats.org/officeDocument/2006/relationships/image" Target="../media/image3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3.xml"/><Relationship Id="rId3" Type="http://schemas.openxmlformats.org/officeDocument/2006/relationships/image" Target="../media/image3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image" Target="../media/image42.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6.png"/><Relationship Id="rId4" Type="http://schemas.openxmlformats.org/officeDocument/2006/relationships/image" Target="../media/image2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40.png"/><Relationship Id="rId4" Type="http://schemas.openxmlformats.org/officeDocument/2006/relationships/image" Target="../media/image4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xml"/><Relationship Id="rId3" Type="http://schemas.openxmlformats.org/officeDocument/2006/relationships/image" Target="../media/image2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4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9.xml"/><Relationship Id="rId3" Type="http://schemas.openxmlformats.org/officeDocument/2006/relationships/image" Target="../media/image25.png"/><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36"/>
          <p:cNvSpPr txBox="1"/>
          <p:nvPr>
            <p:ph type="ctrTitle"/>
          </p:nvPr>
        </p:nvSpPr>
        <p:spPr>
          <a:xfrm>
            <a:off x="2307600" y="1160975"/>
            <a:ext cx="4792200" cy="1022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800"/>
              <a:t>Eniac Discount Pricing Strategy</a:t>
            </a:r>
            <a:endParaRPr sz="2800"/>
          </a:p>
        </p:txBody>
      </p:sp>
      <p:sp>
        <p:nvSpPr>
          <p:cNvPr id="159" name="Google Shape;159;p36"/>
          <p:cNvSpPr txBox="1"/>
          <p:nvPr>
            <p:ph idx="1" type="subTitle"/>
          </p:nvPr>
        </p:nvSpPr>
        <p:spPr>
          <a:xfrm>
            <a:off x="910025" y="2762800"/>
            <a:ext cx="7437300" cy="1734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a:p>
            <a:pPr indent="0" lvl="0" marL="0" rtl="0" algn="l">
              <a:spcBef>
                <a:spcPts val="0"/>
              </a:spcBef>
              <a:spcAft>
                <a:spcPts val="0"/>
              </a:spcAft>
              <a:buNone/>
            </a:pPr>
            <a:r>
              <a:rPr b="1" lang="en">
                <a:solidFill>
                  <a:schemeClr val="lt1"/>
                </a:solidFill>
              </a:rPr>
              <a:t>Presented by: </a:t>
            </a:r>
            <a:endParaRPr b="1">
              <a:solidFill>
                <a:schemeClr val="lt1"/>
              </a:solidFill>
            </a:endParaRPr>
          </a:p>
          <a:p>
            <a:pPr indent="0" lvl="0" marL="0" rtl="0" algn="l">
              <a:spcBef>
                <a:spcPts val="0"/>
              </a:spcBef>
              <a:spcAft>
                <a:spcPts val="0"/>
              </a:spcAft>
              <a:buNone/>
            </a:pPr>
            <a:r>
              <a:t/>
            </a:r>
            <a:endParaRPr b="1">
              <a:solidFill>
                <a:schemeClr val="lt1"/>
              </a:solidFill>
            </a:endParaRPr>
          </a:p>
          <a:p>
            <a:pPr indent="457200" lvl="0" marL="0" rtl="0" algn="l">
              <a:spcBef>
                <a:spcPts val="0"/>
              </a:spcBef>
              <a:spcAft>
                <a:spcPts val="0"/>
              </a:spcAft>
              <a:buNone/>
            </a:pPr>
            <a:r>
              <a:rPr b="1" i="1" lang="en" sz="1800">
                <a:solidFill>
                  <a:srgbClr val="4C1130"/>
                </a:solidFill>
                <a:highlight>
                  <a:schemeClr val="lt1"/>
                </a:highlight>
              </a:rPr>
              <a:t>Satyendra KUMAR  	</a:t>
            </a:r>
            <a:r>
              <a:rPr b="1" i="1" lang="en" sz="1800">
                <a:solidFill>
                  <a:srgbClr val="4C1130"/>
                </a:solidFill>
                <a:highlight>
                  <a:schemeClr val="lt1"/>
                </a:highlight>
              </a:rPr>
              <a:t>Hassan MERAI  	Nabil ZRIGUI</a:t>
            </a:r>
            <a:endParaRPr b="1" i="1" sz="1800">
              <a:solidFill>
                <a:srgbClr val="4C1130"/>
              </a:solidFill>
              <a:highlight>
                <a:schemeClr val="lt1"/>
              </a:highlight>
            </a:endParaRPr>
          </a:p>
          <a:p>
            <a:pPr indent="0" lvl="0" marL="0" rtl="0" algn="ctr">
              <a:spcBef>
                <a:spcPts val="0"/>
              </a:spcBef>
              <a:spcAft>
                <a:spcPts val="0"/>
              </a:spcAft>
              <a:buNone/>
            </a:pPr>
            <a:r>
              <a:t/>
            </a:r>
            <a:endParaRPr sz="1500">
              <a:solidFill>
                <a:schemeClr val="lt1"/>
              </a:solidFill>
            </a:endParaRPr>
          </a:p>
          <a:p>
            <a:pPr indent="457200" lvl="0" marL="1371600" rtl="0" algn="l">
              <a:spcBef>
                <a:spcPts val="0"/>
              </a:spcBef>
              <a:spcAft>
                <a:spcPts val="0"/>
              </a:spcAft>
              <a:buNone/>
            </a:pPr>
            <a:r>
              <a:t/>
            </a:r>
            <a:endParaRPr sz="1500">
              <a:solidFill>
                <a:schemeClr val="lt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pic>
        <p:nvPicPr>
          <p:cNvPr id="241" name="Google Shape;241;p45" title="aggressive discount percentageX months.png"/>
          <p:cNvPicPr preferRelativeResize="0"/>
          <p:nvPr/>
        </p:nvPicPr>
        <p:blipFill>
          <a:blip r:embed="rId3">
            <a:alphaModFix/>
          </a:blip>
          <a:stretch>
            <a:fillRect/>
          </a:stretch>
        </p:blipFill>
        <p:spPr>
          <a:xfrm>
            <a:off x="192950" y="696350"/>
            <a:ext cx="8839199" cy="1946200"/>
          </a:xfrm>
          <a:prstGeom prst="rect">
            <a:avLst/>
          </a:prstGeom>
          <a:noFill/>
          <a:ln>
            <a:noFill/>
          </a:ln>
        </p:spPr>
      </p:pic>
      <p:pic>
        <p:nvPicPr>
          <p:cNvPr id="242" name="Google Shape;242;p45" title="aggresive numberX months.png"/>
          <p:cNvPicPr preferRelativeResize="0"/>
          <p:nvPr/>
        </p:nvPicPr>
        <p:blipFill>
          <a:blip r:embed="rId4">
            <a:alphaModFix/>
          </a:blip>
          <a:stretch>
            <a:fillRect/>
          </a:stretch>
        </p:blipFill>
        <p:spPr>
          <a:xfrm>
            <a:off x="192950" y="2642550"/>
            <a:ext cx="8839199" cy="2192516"/>
          </a:xfrm>
          <a:prstGeom prst="rect">
            <a:avLst/>
          </a:prstGeom>
          <a:noFill/>
          <a:ln>
            <a:noFill/>
          </a:ln>
        </p:spPr>
      </p:pic>
      <p:sp>
        <p:nvSpPr>
          <p:cNvPr id="243" name="Google Shape;243;p45"/>
          <p:cNvSpPr txBox="1"/>
          <p:nvPr/>
        </p:nvSpPr>
        <p:spPr>
          <a:xfrm>
            <a:off x="50" y="-25500"/>
            <a:ext cx="9144000" cy="451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i="1" lang="en" sz="1800">
                <a:solidFill>
                  <a:srgbClr val="FF9900"/>
                </a:solidFill>
                <a:latin typeface="Montserrat"/>
                <a:ea typeface="Montserrat"/>
                <a:cs typeface="Montserrat"/>
                <a:sym typeface="Montserrat"/>
              </a:rPr>
              <a:t>Percentage and The Amount being Sold of Product With Aggressive Discount</a:t>
            </a:r>
            <a:r>
              <a:rPr b="1" i="1" lang="en" sz="1700">
                <a:solidFill>
                  <a:srgbClr val="FF9900"/>
                </a:solidFill>
                <a:latin typeface="Montserrat"/>
                <a:ea typeface="Montserrat"/>
                <a:cs typeface="Montserrat"/>
                <a:sym typeface="Montserrat"/>
              </a:rPr>
              <a:t> </a:t>
            </a:r>
            <a:endParaRPr b="1" i="1" sz="1700">
              <a:solidFill>
                <a:srgbClr val="FF9900"/>
              </a:solidFill>
              <a:latin typeface="Montserrat"/>
              <a:ea typeface="Montserrat"/>
              <a:cs typeface="Montserrat"/>
              <a:sym typeface="Montserrat"/>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pic>
        <p:nvPicPr>
          <p:cNvPr id="248" name="Google Shape;248;p46" title="Top 10 apple with aggressive disc.png"/>
          <p:cNvPicPr preferRelativeResize="0"/>
          <p:nvPr/>
        </p:nvPicPr>
        <p:blipFill>
          <a:blip r:embed="rId3">
            <a:alphaModFix/>
          </a:blip>
          <a:stretch>
            <a:fillRect/>
          </a:stretch>
        </p:blipFill>
        <p:spPr>
          <a:xfrm>
            <a:off x="516150" y="696725"/>
            <a:ext cx="8195998" cy="2073626"/>
          </a:xfrm>
          <a:prstGeom prst="rect">
            <a:avLst/>
          </a:prstGeom>
          <a:noFill/>
          <a:ln>
            <a:noFill/>
          </a:ln>
        </p:spPr>
      </p:pic>
      <p:pic>
        <p:nvPicPr>
          <p:cNvPr id="249" name="Google Shape;249;p46" title="Top 10 apple with aggresive units sold.png"/>
          <p:cNvPicPr preferRelativeResize="0"/>
          <p:nvPr/>
        </p:nvPicPr>
        <p:blipFill>
          <a:blip r:embed="rId4">
            <a:alphaModFix/>
          </a:blip>
          <a:stretch>
            <a:fillRect/>
          </a:stretch>
        </p:blipFill>
        <p:spPr>
          <a:xfrm>
            <a:off x="516150" y="2770350"/>
            <a:ext cx="8195998" cy="2176550"/>
          </a:xfrm>
          <a:prstGeom prst="rect">
            <a:avLst/>
          </a:prstGeom>
          <a:noFill/>
          <a:ln>
            <a:noFill/>
          </a:ln>
        </p:spPr>
      </p:pic>
      <p:sp>
        <p:nvSpPr>
          <p:cNvPr id="250" name="Google Shape;250;p46"/>
          <p:cNvSpPr txBox="1"/>
          <p:nvPr/>
        </p:nvSpPr>
        <p:spPr>
          <a:xfrm>
            <a:off x="516150" y="47625"/>
            <a:ext cx="8549400" cy="61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 sz="1800">
                <a:solidFill>
                  <a:srgbClr val="FF9900"/>
                </a:solidFill>
                <a:latin typeface="Montserrat"/>
                <a:ea typeface="Montserrat"/>
                <a:cs typeface="Montserrat"/>
                <a:sym typeface="Montserrat"/>
              </a:rPr>
              <a:t>Top 10 Apple best sold Products with Aggressive Discounts</a:t>
            </a:r>
            <a:endParaRPr b="1" i="1" sz="1800">
              <a:solidFill>
                <a:srgbClr val="FF9900"/>
              </a:solidFill>
              <a:latin typeface="Montserrat"/>
              <a:ea typeface="Montserrat"/>
              <a:cs typeface="Montserrat"/>
              <a:sym typeface="Montserrat"/>
            </a:endParaRPr>
          </a:p>
        </p:txBody>
      </p:sp>
      <p:cxnSp>
        <p:nvCxnSpPr>
          <p:cNvPr id="251" name="Google Shape;251;p46"/>
          <p:cNvCxnSpPr/>
          <p:nvPr/>
        </p:nvCxnSpPr>
        <p:spPr>
          <a:xfrm>
            <a:off x="8127150" y="1385625"/>
            <a:ext cx="411300" cy="1025100"/>
          </a:xfrm>
          <a:prstGeom prst="straightConnector1">
            <a:avLst/>
          </a:prstGeom>
          <a:noFill/>
          <a:ln cap="flat" cmpd="sng" w="76200">
            <a:solidFill>
              <a:schemeClr val="dk2"/>
            </a:solidFill>
            <a:prstDash val="solid"/>
            <a:round/>
            <a:headEnd len="med" w="med" type="stealth"/>
            <a:tailEnd len="med" w="med" type="stealth"/>
          </a:ln>
        </p:spPr>
      </p:cxnSp>
      <p:sp>
        <p:nvSpPr>
          <p:cNvPr id="252" name="Google Shape;252;p46"/>
          <p:cNvSpPr txBox="1"/>
          <p:nvPr/>
        </p:nvSpPr>
        <p:spPr>
          <a:xfrm>
            <a:off x="7490000" y="1652075"/>
            <a:ext cx="585000" cy="5733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highlight>
                <a:schemeClr val="lt1"/>
              </a:highlight>
              <a:latin typeface="Montserrat"/>
              <a:ea typeface="Montserrat"/>
              <a:cs typeface="Montserrat"/>
              <a:sym typeface="Montserrat"/>
            </a:endParaRPr>
          </a:p>
        </p:txBody>
      </p:sp>
      <p:sp>
        <p:nvSpPr>
          <p:cNvPr id="253" name="Google Shape;253;p46"/>
          <p:cNvSpPr txBox="1"/>
          <p:nvPr/>
        </p:nvSpPr>
        <p:spPr>
          <a:xfrm>
            <a:off x="6626950" y="1501475"/>
            <a:ext cx="921000" cy="2376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latin typeface="Montserrat"/>
              <a:ea typeface="Montserrat"/>
              <a:cs typeface="Montserrat"/>
              <a:sym typeface="Montserrat"/>
            </a:endParaRPr>
          </a:p>
        </p:txBody>
      </p:sp>
      <p:sp>
        <p:nvSpPr>
          <p:cNvPr id="254" name="Google Shape;254;p46"/>
          <p:cNvSpPr txBox="1"/>
          <p:nvPr/>
        </p:nvSpPr>
        <p:spPr>
          <a:xfrm>
            <a:off x="6626950" y="1437750"/>
            <a:ext cx="341700" cy="870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latin typeface="Montserrat"/>
              <a:ea typeface="Montserrat"/>
              <a:cs typeface="Montserrat"/>
              <a:sym typeface="Montserrat"/>
            </a:endParaRPr>
          </a:p>
        </p:txBody>
      </p:sp>
      <p:sp>
        <p:nvSpPr>
          <p:cNvPr id="255" name="Google Shape;255;p46"/>
          <p:cNvSpPr txBox="1"/>
          <p:nvPr/>
        </p:nvSpPr>
        <p:spPr>
          <a:xfrm>
            <a:off x="3933575" y="3366575"/>
            <a:ext cx="1326300" cy="11931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latin typeface="Montserrat"/>
              <a:ea typeface="Montserrat"/>
              <a:cs typeface="Montserrat"/>
              <a:sym typeface="Montserrat"/>
            </a:endParaRPr>
          </a:p>
        </p:txBody>
      </p:sp>
      <p:cxnSp>
        <p:nvCxnSpPr>
          <p:cNvPr id="256" name="Google Shape;256;p46"/>
          <p:cNvCxnSpPr/>
          <p:nvPr/>
        </p:nvCxnSpPr>
        <p:spPr>
          <a:xfrm>
            <a:off x="4008875" y="3412900"/>
            <a:ext cx="1083300" cy="1106400"/>
          </a:xfrm>
          <a:prstGeom prst="straightConnector1">
            <a:avLst/>
          </a:prstGeom>
          <a:noFill/>
          <a:ln cap="flat" cmpd="sng" w="76200">
            <a:solidFill>
              <a:schemeClr val="dk2"/>
            </a:solidFill>
            <a:prstDash val="solid"/>
            <a:round/>
            <a:headEnd len="med" w="med" type="triangle"/>
            <a:tailEnd len="med" w="med" type="triangle"/>
          </a:ln>
        </p:spPr>
      </p:cxn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pic>
        <p:nvPicPr>
          <p:cNvPr id="261" name="Google Shape;261;p47" title="Apple care sold trend.png"/>
          <p:cNvPicPr preferRelativeResize="0"/>
          <p:nvPr/>
        </p:nvPicPr>
        <p:blipFill>
          <a:blip r:embed="rId3">
            <a:alphaModFix/>
          </a:blip>
          <a:stretch>
            <a:fillRect/>
          </a:stretch>
        </p:blipFill>
        <p:spPr>
          <a:xfrm>
            <a:off x="608825" y="1241350"/>
            <a:ext cx="7958526" cy="3265200"/>
          </a:xfrm>
          <a:prstGeom prst="rect">
            <a:avLst/>
          </a:prstGeom>
          <a:noFill/>
          <a:ln>
            <a:noFill/>
          </a:ln>
        </p:spPr>
      </p:pic>
      <p:sp>
        <p:nvSpPr>
          <p:cNvPr id="262" name="Google Shape;262;p47"/>
          <p:cNvSpPr txBox="1"/>
          <p:nvPr/>
        </p:nvSpPr>
        <p:spPr>
          <a:xfrm>
            <a:off x="232325" y="122925"/>
            <a:ext cx="8775300" cy="978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rgbClr val="FF9900"/>
                </a:solidFill>
                <a:latin typeface="Montserrat"/>
                <a:ea typeface="Montserrat"/>
                <a:cs typeface="Montserrat"/>
                <a:sym typeface="Montserrat"/>
              </a:rPr>
              <a:t>Best sold Apple Product(priced more than 50€)</a:t>
            </a:r>
            <a:endParaRPr b="1" sz="1800">
              <a:solidFill>
                <a:srgbClr val="FF9900"/>
              </a:solidFill>
              <a:latin typeface="Montserrat"/>
              <a:ea typeface="Montserrat"/>
              <a:cs typeface="Montserrat"/>
              <a:sym typeface="Montserrat"/>
            </a:endParaRPr>
          </a:p>
          <a:p>
            <a:pPr indent="0" lvl="0" marL="0" rtl="0" algn="ctr">
              <a:spcBef>
                <a:spcPts val="0"/>
              </a:spcBef>
              <a:spcAft>
                <a:spcPts val="0"/>
              </a:spcAft>
              <a:buNone/>
            </a:pPr>
            <a:r>
              <a:rPr b="1" lang="en" sz="1800">
                <a:solidFill>
                  <a:srgbClr val="FF9900"/>
                </a:solidFill>
                <a:latin typeface="Montserrat"/>
                <a:ea typeface="Montserrat"/>
                <a:cs typeface="Montserrat"/>
                <a:sym typeface="Montserrat"/>
              </a:rPr>
              <a:t>The relationship between the number of sold items and the unit price over time</a:t>
            </a:r>
            <a:endParaRPr b="1" sz="1800">
              <a:solidFill>
                <a:srgbClr val="FF9900"/>
              </a:solidFill>
              <a:latin typeface="Montserrat"/>
              <a:ea typeface="Montserrat"/>
              <a:cs typeface="Montserrat"/>
              <a:sym typeface="Montserrat"/>
            </a:endParaRPr>
          </a:p>
        </p:txBody>
      </p:sp>
      <p:cxnSp>
        <p:nvCxnSpPr>
          <p:cNvPr id="263" name="Google Shape;263;p47"/>
          <p:cNvCxnSpPr/>
          <p:nvPr/>
        </p:nvCxnSpPr>
        <p:spPr>
          <a:xfrm rot="10800000">
            <a:off x="2526050" y="3349225"/>
            <a:ext cx="5218800" cy="57900"/>
          </a:xfrm>
          <a:prstGeom prst="straightConnector1">
            <a:avLst/>
          </a:prstGeom>
          <a:noFill/>
          <a:ln cap="flat" cmpd="sng" w="19050">
            <a:solidFill>
              <a:srgbClr val="FF0000"/>
            </a:solidFill>
            <a:prstDash val="lgDash"/>
            <a:round/>
            <a:headEnd len="med" w="med" type="none"/>
            <a:tailEnd len="med" w="med" type="none"/>
          </a:ln>
        </p:spPr>
      </p:cxnSp>
      <p:cxnSp>
        <p:nvCxnSpPr>
          <p:cNvPr id="264" name="Google Shape;264;p47"/>
          <p:cNvCxnSpPr/>
          <p:nvPr/>
        </p:nvCxnSpPr>
        <p:spPr>
          <a:xfrm flipH="1">
            <a:off x="4153550" y="3378150"/>
            <a:ext cx="11700" cy="225900"/>
          </a:xfrm>
          <a:prstGeom prst="straightConnector1">
            <a:avLst/>
          </a:prstGeom>
          <a:noFill/>
          <a:ln cap="flat" cmpd="sng" w="9525">
            <a:solidFill>
              <a:srgbClr val="000000"/>
            </a:solidFill>
            <a:prstDash val="lgDash"/>
            <a:round/>
            <a:headEnd len="med" w="med" type="none"/>
            <a:tailEnd len="med" w="med" type="stealth"/>
          </a:ln>
        </p:spPr>
      </p:cxnSp>
      <p:cxnSp>
        <p:nvCxnSpPr>
          <p:cNvPr id="265" name="Google Shape;265;p47"/>
          <p:cNvCxnSpPr/>
          <p:nvPr/>
        </p:nvCxnSpPr>
        <p:spPr>
          <a:xfrm flipH="1">
            <a:off x="2572475" y="3355000"/>
            <a:ext cx="5700" cy="521400"/>
          </a:xfrm>
          <a:prstGeom prst="straightConnector1">
            <a:avLst/>
          </a:prstGeom>
          <a:noFill/>
          <a:ln cap="flat" cmpd="sng" w="9525">
            <a:solidFill>
              <a:srgbClr val="212121"/>
            </a:solidFill>
            <a:prstDash val="lgDash"/>
            <a:round/>
            <a:headEnd len="med" w="med" type="none"/>
            <a:tailEnd len="med" w="med" type="stealth"/>
          </a:ln>
        </p:spPr>
      </p:cxnSp>
      <p:cxnSp>
        <p:nvCxnSpPr>
          <p:cNvPr id="266" name="Google Shape;266;p47"/>
          <p:cNvCxnSpPr/>
          <p:nvPr/>
        </p:nvCxnSpPr>
        <p:spPr>
          <a:xfrm flipH="1" rot="10800000">
            <a:off x="5509050" y="3244850"/>
            <a:ext cx="11700" cy="144900"/>
          </a:xfrm>
          <a:prstGeom prst="straightConnector1">
            <a:avLst/>
          </a:prstGeom>
          <a:noFill/>
          <a:ln cap="flat" cmpd="sng" w="9525">
            <a:solidFill>
              <a:srgbClr val="212121"/>
            </a:solidFill>
            <a:prstDash val="lgDash"/>
            <a:round/>
            <a:headEnd len="med" w="med" type="none"/>
            <a:tailEnd len="med" w="med" type="stealth"/>
          </a:ln>
        </p:spPr>
      </p:cxnSp>
      <p:cxnSp>
        <p:nvCxnSpPr>
          <p:cNvPr id="267" name="Google Shape;267;p47"/>
          <p:cNvCxnSpPr/>
          <p:nvPr/>
        </p:nvCxnSpPr>
        <p:spPr>
          <a:xfrm>
            <a:off x="7733275" y="3407125"/>
            <a:ext cx="0" cy="405600"/>
          </a:xfrm>
          <a:prstGeom prst="straightConnector1">
            <a:avLst/>
          </a:prstGeom>
          <a:noFill/>
          <a:ln cap="flat" cmpd="sng" w="9525">
            <a:solidFill>
              <a:srgbClr val="212121"/>
            </a:solidFill>
            <a:prstDash val="lgDash"/>
            <a:round/>
            <a:headEnd len="med" w="med" type="none"/>
            <a:tailEnd len="med" w="med" type="stealth"/>
          </a:ln>
        </p:spPr>
      </p:cxnSp>
      <p:cxnSp>
        <p:nvCxnSpPr>
          <p:cNvPr id="268" name="Google Shape;268;p47"/>
          <p:cNvCxnSpPr/>
          <p:nvPr/>
        </p:nvCxnSpPr>
        <p:spPr>
          <a:xfrm rot="10800000">
            <a:off x="5949350" y="1669600"/>
            <a:ext cx="5700" cy="2195100"/>
          </a:xfrm>
          <a:prstGeom prst="straightConnector1">
            <a:avLst/>
          </a:prstGeom>
          <a:noFill/>
          <a:ln cap="flat" cmpd="sng" w="9525">
            <a:solidFill>
              <a:srgbClr val="212121"/>
            </a:solidFill>
            <a:prstDash val="lgDash"/>
            <a:round/>
            <a:headEnd len="med" w="med" type="none"/>
            <a:tailEnd len="med" w="med" type="triangle"/>
          </a:ln>
        </p:spPr>
      </p:cxn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pic>
        <p:nvPicPr>
          <p:cNvPr id="273" name="Google Shape;273;p48" title="actual Revenue  Vrs expected Revenue.png"/>
          <p:cNvPicPr preferRelativeResize="0"/>
          <p:nvPr/>
        </p:nvPicPr>
        <p:blipFill>
          <a:blip r:embed="rId3">
            <a:alphaModFix/>
          </a:blip>
          <a:stretch>
            <a:fillRect/>
          </a:stretch>
        </p:blipFill>
        <p:spPr>
          <a:xfrm>
            <a:off x="834725" y="1067050"/>
            <a:ext cx="7338749" cy="3805499"/>
          </a:xfrm>
          <a:prstGeom prst="rect">
            <a:avLst/>
          </a:prstGeom>
          <a:noFill/>
          <a:ln>
            <a:noFill/>
          </a:ln>
        </p:spPr>
      </p:pic>
      <p:sp>
        <p:nvSpPr>
          <p:cNvPr id="274" name="Google Shape;274;p48"/>
          <p:cNvSpPr txBox="1"/>
          <p:nvPr/>
        </p:nvSpPr>
        <p:spPr>
          <a:xfrm>
            <a:off x="834725" y="134500"/>
            <a:ext cx="7362000" cy="84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 sz="1800">
                <a:solidFill>
                  <a:srgbClr val="FF9900"/>
                </a:solidFill>
                <a:latin typeface="Montserrat"/>
                <a:ea typeface="Montserrat"/>
                <a:cs typeface="Montserrat"/>
                <a:sym typeface="Montserrat"/>
              </a:rPr>
              <a:t>Expected Vs. Actual Revenue of The Apple Products over Time</a:t>
            </a:r>
            <a:endParaRPr b="1" i="1" sz="1800">
              <a:solidFill>
                <a:srgbClr val="FF9900"/>
              </a:solidFill>
              <a:latin typeface="Montserrat"/>
              <a:ea typeface="Montserrat"/>
              <a:cs typeface="Montserrat"/>
              <a:sym typeface="Montserrat"/>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49"/>
          <p:cNvSpPr txBox="1"/>
          <p:nvPr>
            <p:ph type="title"/>
          </p:nvPr>
        </p:nvSpPr>
        <p:spPr>
          <a:xfrm>
            <a:off x="1081872" y="969575"/>
            <a:ext cx="6931200" cy="4090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p>
          <a:p>
            <a:pPr indent="0" lvl="0" marL="0" rtl="0" algn="l">
              <a:spcBef>
                <a:spcPts val="0"/>
              </a:spcBef>
              <a:spcAft>
                <a:spcPts val="0"/>
              </a:spcAft>
              <a:buNone/>
            </a:pPr>
            <a:r>
              <a:rPr lang="en" sz="1200"/>
              <a:t>	1.	The discounts should not exceed 35% or 40% at most.</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 sz="1200"/>
              <a:t>	2.	They should apply to selected products rather than all items, especially those nearing </a:t>
            </a:r>
            <a:r>
              <a:rPr lang="en" sz="1200"/>
              <a:t>out date</a:t>
            </a:r>
            <a:r>
              <a:rPr lang="en" sz="1200"/>
              <a:t> and expiration.</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 sz="1200"/>
              <a:t>	3.	Promotions and discounts should be limited to specific seasons rather than spread throughout the year. </a:t>
            </a:r>
            <a:endParaRPr sz="1200"/>
          </a:p>
          <a:p>
            <a:pPr indent="0" lvl="0" marL="0" rtl="0" algn="l">
              <a:spcBef>
                <a:spcPts val="0"/>
              </a:spcBef>
              <a:spcAft>
                <a:spcPts val="0"/>
              </a:spcAft>
              <a:buNone/>
            </a:pPr>
            <a:r>
              <a:rPr lang="en" sz="1200"/>
              <a:t>It would be advisable for the marketing department to review our report to determine the best timing for these offers.</a:t>
            </a:r>
            <a:endParaRPr sz="1200"/>
          </a:p>
          <a:p>
            <a:pPr indent="0" lvl="0" marL="0" rtl="0" algn="l">
              <a:spcBef>
                <a:spcPts val="0"/>
              </a:spcBef>
              <a:spcAft>
                <a:spcPts val="0"/>
              </a:spcAft>
              <a:buNone/>
            </a:pPr>
            <a:r>
              <a:t/>
            </a:r>
            <a:endParaRPr/>
          </a:p>
          <a:p>
            <a:pPr indent="0" lvl="0" marL="0" rtl="0" algn="l">
              <a:spcBef>
                <a:spcPts val="0"/>
              </a:spcBef>
              <a:spcAft>
                <a:spcPts val="0"/>
              </a:spcAft>
              <a:buNone/>
            </a:pPr>
            <a:r>
              <a:rPr lang="en" sz="1000"/>
              <a:t>Furthermore, we were unable to determine net profit and the impact of the discounts on it, as the data does not contain relevant information. Instead, we analyzed overall revenue as an indicator of net profit. Also there is a shortage in </a:t>
            </a:r>
            <a:r>
              <a:rPr lang="en" sz="1000"/>
              <a:t>customers</a:t>
            </a:r>
            <a:r>
              <a:rPr lang="en" sz="1000"/>
              <a:t> satisfaction as well.</a:t>
            </a:r>
            <a:endParaRPr/>
          </a:p>
        </p:txBody>
      </p:sp>
      <p:sp>
        <p:nvSpPr>
          <p:cNvPr id="280" name="Google Shape;280;p49"/>
          <p:cNvSpPr txBox="1"/>
          <p:nvPr/>
        </p:nvSpPr>
        <p:spPr>
          <a:xfrm>
            <a:off x="529050" y="-39275"/>
            <a:ext cx="8085900" cy="978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200">
                <a:solidFill>
                  <a:srgbClr val="FF9900"/>
                </a:solidFill>
                <a:latin typeface="Montserrat"/>
                <a:ea typeface="Montserrat"/>
                <a:cs typeface="Montserrat"/>
                <a:sym typeface="Montserrat"/>
              </a:rPr>
              <a:t>Conclusions and Recommendation</a:t>
            </a:r>
            <a:endParaRPr b="1" sz="2200">
              <a:solidFill>
                <a:srgbClr val="FF9900"/>
              </a:solidFill>
              <a:latin typeface="Montserrat"/>
              <a:ea typeface="Montserrat"/>
              <a:cs typeface="Montserrat"/>
              <a:sym typeface="Montserrat"/>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84" name="Shape 284"/>
        <p:cNvGrpSpPr/>
        <p:nvPr/>
      </p:nvGrpSpPr>
      <p:grpSpPr>
        <a:xfrm>
          <a:off x="0" y="0"/>
          <a:ext cx="0" cy="0"/>
          <a:chOff x="0" y="0"/>
          <a:chExt cx="0" cy="0"/>
        </a:xfrm>
      </p:grpSpPr>
      <p:sp>
        <p:nvSpPr>
          <p:cNvPr id="285" name="Google Shape;285;p50"/>
          <p:cNvSpPr txBox="1"/>
          <p:nvPr>
            <p:ph type="title"/>
          </p:nvPr>
        </p:nvSpPr>
        <p:spPr>
          <a:xfrm>
            <a:off x="929477" y="436183"/>
            <a:ext cx="2746500" cy="4090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Thank You For Your Attention</a:t>
            </a:r>
            <a:endParaRPr/>
          </a:p>
          <a:p>
            <a:pPr indent="0" lvl="0" marL="0" rtl="0" algn="ctr">
              <a:spcBef>
                <a:spcPts val="0"/>
              </a:spcBef>
              <a:spcAft>
                <a:spcPts val="0"/>
              </a:spcAft>
              <a:buNone/>
            </a:pPr>
            <a:r>
              <a:t/>
            </a:r>
            <a:endParaRPr sz="6900">
              <a:solidFill>
                <a:schemeClr val="lt1"/>
              </a:solidFill>
              <a:highlight>
                <a:schemeClr val="accent1"/>
              </a:highlight>
              <a:latin typeface="Montserrat"/>
              <a:ea typeface="Montserrat"/>
              <a:cs typeface="Montserrat"/>
              <a:sym typeface="Montserrat"/>
            </a:endParaRPr>
          </a:p>
        </p:txBody>
      </p:sp>
      <p:cxnSp>
        <p:nvCxnSpPr>
          <p:cNvPr id="286" name="Google Shape;286;p50"/>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37"/>
          <p:cNvSpPr txBox="1"/>
          <p:nvPr>
            <p:ph type="ctrTitle"/>
          </p:nvPr>
        </p:nvSpPr>
        <p:spPr>
          <a:xfrm>
            <a:off x="131400" y="235025"/>
            <a:ext cx="9144000" cy="925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sz="1800"/>
          </a:p>
          <a:p>
            <a:pPr indent="0" lvl="0" marL="0" rtl="0" algn="ctr">
              <a:spcBef>
                <a:spcPts val="0"/>
              </a:spcBef>
              <a:spcAft>
                <a:spcPts val="0"/>
              </a:spcAft>
              <a:buNone/>
            </a:pPr>
            <a:r>
              <a:rPr lang="en" sz="1800"/>
              <a:t> </a:t>
            </a:r>
            <a:r>
              <a:rPr lang="en" sz="2600"/>
              <a:t>Outline</a:t>
            </a:r>
            <a:endParaRPr sz="2600"/>
          </a:p>
        </p:txBody>
      </p:sp>
      <p:sp>
        <p:nvSpPr>
          <p:cNvPr id="165" name="Google Shape;165;p37"/>
          <p:cNvSpPr txBox="1"/>
          <p:nvPr>
            <p:ph idx="1" type="subTitle"/>
          </p:nvPr>
        </p:nvSpPr>
        <p:spPr>
          <a:xfrm>
            <a:off x="1808225" y="1304025"/>
            <a:ext cx="5055600" cy="2061300"/>
          </a:xfrm>
          <a:prstGeom prst="rect">
            <a:avLst/>
          </a:prstGeom>
        </p:spPr>
        <p:txBody>
          <a:bodyPr anchorCtr="0" anchor="t" bIns="91425" lIns="91425" spcFirstLastPara="1" rIns="91425" wrap="square" tIns="91425">
            <a:noAutofit/>
          </a:bodyPr>
          <a:lstStyle/>
          <a:p>
            <a:pPr indent="-323850" lvl="0" marL="457200" rtl="0" algn="just">
              <a:spcBef>
                <a:spcPts val="0"/>
              </a:spcBef>
              <a:spcAft>
                <a:spcPts val="0"/>
              </a:spcAft>
              <a:buClr>
                <a:srgbClr val="E3E9ED"/>
              </a:buClr>
              <a:buSzPts val="1500"/>
              <a:buAutoNum type="arabicPeriod"/>
            </a:pPr>
            <a:r>
              <a:rPr lang="en" sz="1500">
                <a:solidFill>
                  <a:srgbClr val="E3E9ED"/>
                </a:solidFill>
              </a:rPr>
              <a:t>Most sold brands</a:t>
            </a:r>
            <a:endParaRPr sz="1500">
              <a:solidFill>
                <a:srgbClr val="E3E9ED"/>
              </a:solidFill>
            </a:endParaRPr>
          </a:p>
          <a:p>
            <a:pPr indent="0" lvl="0" marL="457200" rtl="0" algn="just">
              <a:spcBef>
                <a:spcPts val="0"/>
              </a:spcBef>
              <a:spcAft>
                <a:spcPts val="0"/>
              </a:spcAft>
              <a:buNone/>
            </a:pPr>
            <a:r>
              <a:t/>
            </a:r>
            <a:endParaRPr sz="1500">
              <a:solidFill>
                <a:srgbClr val="E3E9ED"/>
              </a:solidFill>
            </a:endParaRPr>
          </a:p>
          <a:p>
            <a:pPr indent="-323850" lvl="0" marL="457200" rtl="0" algn="just">
              <a:spcBef>
                <a:spcPts val="0"/>
              </a:spcBef>
              <a:spcAft>
                <a:spcPts val="0"/>
              </a:spcAft>
              <a:buClr>
                <a:srgbClr val="E3E9ED"/>
              </a:buClr>
              <a:buSzPts val="1500"/>
              <a:buAutoNum type="arabicPeriod"/>
            </a:pPr>
            <a:r>
              <a:rPr lang="en" sz="1500">
                <a:solidFill>
                  <a:srgbClr val="E3E9ED"/>
                </a:solidFill>
              </a:rPr>
              <a:t>Most </a:t>
            </a:r>
            <a:r>
              <a:rPr lang="en" sz="1500">
                <a:solidFill>
                  <a:srgbClr val="E3E9ED"/>
                </a:solidFill>
              </a:rPr>
              <a:t>revenue</a:t>
            </a:r>
            <a:r>
              <a:rPr lang="en" sz="1500">
                <a:solidFill>
                  <a:srgbClr val="E3E9ED"/>
                </a:solidFill>
              </a:rPr>
              <a:t> generation</a:t>
            </a:r>
            <a:endParaRPr sz="1500">
              <a:solidFill>
                <a:srgbClr val="E3E9ED"/>
              </a:solidFill>
            </a:endParaRPr>
          </a:p>
          <a:p>
            <a:pPr indent="0" lvl="0" marL="457200" rtl="0" algn="just">
              <a:spcBef>
                <a:spcPts val="0"/>
              </a:spcBef>
              <a:spcAft>
                <a:spcPts val="0"/>
              </a:spcAft>
              <a:buNone/>
            </a:pPr>
            <a:r>
              <a:t/>
            </a:r>
            <a:endParaRPr sz="1500">
              <a:solidFill>
                <a:srgbClr val="E3E9ED"/>
              </a:solidFill>
            </a:endParaRPr>
          </a:p>
          <a:p>
            <a:pPr indent="-323850" lvl="0" marL="457200" rtl="0" algn="just">
              <a:spcBef>
                <a:spcPts val="0"/>
              </a:spcBef>
              <a:spcAft>
                <a:spcPts val="0"/>
              </a:spcAft>
              <a:buClr>
                <a:srgbClr val="E3E9ED"/>
              </a:buClr>
              <a:buSzPts val="1500"/>
              <a:buAutoNum type="arabicPeriod"/>
            </a:pPr>
            <a:r>
              <a:rPr lang="en" sz="1500">
                <a:solidFill>
                  <a:srgbClr val="E3E9ED"/>
                </a:solidFill>
              </a:rPr>
              <a:t>Relationship between discount and product sale</a:t>
            </a:r>
            <a:endParaRPr sz="1500">
              <a:solidFill>
                <a:srgbClr val="E3E9ED"/>
              </a:solidFill>
            </a:endParaRPr>
          </a:p>
          <a:p>
            <a:pPr indent="0" lvl="0" marL="457200" rtl="0" algn="just">
              <a:spcBef>
                <a:spcPts val="0"/>
              </a:spcBef>
              <a:spcAft>
                <a:spcPts val="0"/>
              </a:spcAft>
              <a:buNone/>
            </a:pPr>
            <a:r>
              <a:t/>
            </a:r>
            <a:endParaRPr sz="1500">
              <a:solidFill>
                <a:srgbClr val="E3E9ED"/>
              </a:solidFill>
            </a:endParaRPr>
          </a:p>
          <a:p>
            <a:pPr indent="-323850" lvl="0" marL="457200" rtl="0" algn="just">
              <a:spcBef>
                <a:spcPts val="0"/>
              </a:spcBef>
              <a:spcAft>
                <a:spcPts val="0"/>
              </a:spcAft>
              <a:buClr>
                <a:srgbClr val="E3E9ED"/>
              </a:buClr>
              <a:buSzPts val="1500"/>
              <a:buAutoNum type="arabicPeriod"/>
            </a:pPr>
            <a:r>
              <a:rPr lang="en" sz="1500">
                <a:solidFill>
                  <a:srgbClr val="E3E9ED"/>
                </a:solidFill>
              </a:rPr>
              <a:t>Conclusion and </a:t>
            </a:r>
            <a:r>
              <a:rPr lang="en" sz="1500">
                <a:solidFill>
                  <a:srgbClr val="E3E9ED"/>
                </a:solidFill>
              </a:rPr>
              <a:t>recommendations</a:t>
            </a:r>
            <a:endParaRPr sz="1500">
              <a:solidFill>
                <a:srgbClr val="E3E9ED"/>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38"/>
          <p:cNvSpPr txBox="1"/>
          <p:nvPr>
            <p:ph type="title"/>
          </p:nvPr>
        </p:nvSpPr>
        <p:spPr>
          <a:xfrm>
            <a:off x="938500" y="445025"/>
            <a:ext cx="7056000" cy="671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600">
                <a:solidFill>
                  <a:schemeClr val="lt1"/>
                </a:solidFill>
              </a:rPr>
              <a:t>Is Product Discount a Smart Choice?</a:t>
            </a:r>
            <a:endParaRPr sz="2600">
              <a:solidFill>
                <a:schemeClr val="lt1"/>
              </a:solidFill>
            </a:endParaRPr>
          </a:p>
        </p:txBody>
      </p:sp>
      <p:grpSp>
        <p:nvGrpSpPr>
          <p:cNvPr id="171" name="Google Shape;171;p38"/>
          <p:cNvGrpSpPr/>
          <p:nvPr/>
        </p:nvGrpSpPr>
        <p:grpSpPr>
          <a:xfrm>
            <a:off x="2057314" y="1146399"/>
            <a:ext cx="2514459" cy="2939153"/>
            <a:chOff x="2744034" y="1146343"/>
            <a:chExt cx="1827900" cy="2399700"/>
          </a:xfrm>
        </p:grpSpPr>
        <p:sp>
          <p:nvSpPr>
            <p:cNvPr id="172" name="Google Shape;172;p38"/>
            <p:cNvSpPr/>
            <p:nvPr/>
          </p:nvSpPr>
          <p:spPr>
            <a:xfrm rot="-5400000">
              <a:off x="2458134" y="1432243"/>
              <a:ext cx="2399700" cy="1827900"/>
            </a:xfrm>
            <a:prstGeom prst="rightArrowCallout">
              <a:avLst>
                <a:gd fmla="val 9283" name="adj1"/>
                <a:gd fmla="val 13570" name="adj2"/>
                <a:gd fmla="val 16082" name="adj3"/>
                <a:gd fmla="val 81236" name="adj4"/>
              </a:avLst>
            </a:prstGeom>
            <a:solidFill>
              <a:srgbClr val="F48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38"/>
            <p:cNvSpPr/>
            <p:nvPr/>
          </p:nvSpPr>
          <p:spPr>
            <a:xfrm flipH="1">
              <a:off x="2832600" y="1686400"/>
              <a:ext cx="1649400" cy="1769700"/>
            </a:xfrm>
            <a:prstGeom prst="snip1Rect">
              <a:avLst>
                <a:gd fmla="val 0" name="adj"/>
              </a:avLst>
            </a:prstGeom>
            <a:solidFill>
              <a:srgbClr val="AC11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38"/>
            <p:cNvSpPr txBox="1"/>
            <p:nvPr/>
          </p:nvSpPr>
          <p:spPr>
            <a:xfrm>
              <a:off x="2966450" y="1795520"/>
              <a:ext cx="1383000" cy="1476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300" u="sng">
                  <a:solidFill>
                    <a:srgbClr val="FFFFFF"/>
                  </a:solidFill>
                  <a:latin typeface="Roboto"/>
                  <a:ea typeface="Roboto"/>
                  <a:cs typeface="Roboto"/>
                  <a:sym typeface="Roboto"/>
                </a:rPr>
                <a:t>Marketing Team</a:t>
              </a:r>
              <a:endParaRPr b="1" sz="1300" u="sng">
                <a:solidFill>
                  <a:srgbClr val="FFFFFF"/>
                </a:solidFill>
                <a:latin typeface="Roboto"/>
                <a:ea typeface="Roboto"/>
                <a:cs typeface="Roboto"/>
                <a:sym typeface="Roboto"/>
              </a:endParaRPr>
            </a:p>
            <a:p>
              <a:pPr indent="0" lvl="0" marL="0" rtl="0" algn="ctr">
                <a:lnSpc>
                  <a:spcPct val="115000"/>
                </a:lnSpc>
                <a:spcBef>
                  <a:spcPts val="0"/>
                </a:spcBef>
                <a:spcAft>
                  <a:spcPts val="0"/>
                </a:spcAft>
                <a:buNone/>
              </a:pPr>
              <a:r>
                <a:t/>
              </a:r>
              <a:endParaRPr b="1" sz="1300" u="sng">
                <a:solidFill>
                  <a:srgbClr val="FFFFFF"/>
                </a:solidFill>
                <a:latin typeface="Roboto"/>
                <a:ea typeface="Roboto"/>
                <a:cs typeface="Roboto"/>
                <a:sym typeface="Roboto"/>
              </a:endParaRPr>
            </a:p>
            <a:p>
              <a:pPr indent="-304800" lvl="0" marL="457200" rtl="0" algn="l">
                <a:lnSpc>
                  <a:spcPct val="115000"/>
                </a:lnSpc>
                <a:spcBef>
                  <a:spcPts val="0"/>
                </a:spcBef>
                <a:spcAft>
                  <a:spcPts val="0"/>
                </a:spcAft>
                <a:buClr>
                  <a:srgbClr val="FFFFFF"/>
                </a:buClr>
                <a:buSzPts val="1200"/>
                <a:buFont typeface="Roboto"/>
                <a:buChar char="●"/>
              </a:pPr>
              <a:r>
                <a:rPr b="1" lang="en" sz="1200">
                  <a:solidFill>
                    <a:srgbClr val="FFFFFF"/>
                  </a:solidFill>
                  <a:latin typeface="Roboto"/>
                  <a:ea typeface="Roboto"/>
                  <a:cs typeface="Roboto"/>
                  <a:sym typeface="Roboto"/>
                </a:rPr>
                <a:t>Beneficial in the long run</a:t>
              </a:r>
              <a:endParaRPr b="1" sz="1200">
                <a:solidFill>
                  <a:srgbClr val="FFFFFF"/>
                </a:solidFill>
                <a:latin typeface="Roboto"/>
                <a:ea typeface="Roboto"/>
                <a:cs typeface="Roboto"/>
                <a:sym typeface="Roboto"/>
              </a:endParaRPr>
            </a:p>
            <a:p>
              <a:pPr indent="-304800" lvl="0" marL="457200" rtl="0" algn="l">
                <a:lnSpc>
                  <a:spcPct val="115000"/>
                </a:lnSpc>
                <a:spcBef>
                  <a:spcPts val="0"/>
                </a:spcBef>
                <a:spcAft>
                  <a:spcPts val="0"/>
                </a:spcAft>
                <a:buClr>
                  <a:srgbClr val="FFFFFF"/>
                </a:buClr>
                <a:buSzPts val="1200"/>
                <a:buFont typeface="Roboto"/>
                <a:buChar char="●"/>
              </a:pPr>
              <a:r>
                <a:rPr b="1" lang="en" sz="1200">
                  <a:solidFill>
                    <a:srgbClr val="FFFFFF"/>
                  </a:solidFill>
                  <a:latin typeface="Roboto"/>
                  <a:ea typeface="Roboto"/>
                  <a:cs typeface="Roboto"/>
                  <a:sym typeface="Roboto"/>
                </a:rPr>
                <a:t>Improves customer satisfaction</a:t>
              </a:r>
              <a:endParaRPr b="1" sz="1200">
                <a:solidFill>
                  <a:srgbClr val="FFFFFF"/>
                </a:solidFill>
                <a:latin typeface="Roboto"/>
                <a:ea typeface="Roboto"/>
                <a:cs typeface="Roboto"/>
                <a:sym typeface="Roboto"/>
              </a:endParaRPr>
            </a:p>
            <a:p>
              <a:pPr indent="-304800" lvl="0" marL="457200" rtl="0" algn="l">
                <a:lnSpc>
                  <a:spcPct val="115000"/>
                </a:lnSpc>
                <a:spcBef>
                  <a:spcPts val="0"/>
                </a:spcBef>
                <a:spcAft>
                  <a:spcPts val="0"/>
                </a:spcAft>
                <a:buClr>
                  <a:srgbClr val="FFFFFF"/>
                </a:buClr>
                <a:buSzPts val="1200"/>
                <a:buFont typeface="Roboto"/>
                <a:buChar char="●"/>
              </a:pPr>
              <a:r>
                <a:rPr b="1" lang="en" sz="1200">
                  <a:solidFill>
                    <a:srgbClr val="FFFFFF"/>
                  </a:solidFill>
                  <a:latin typeface="Roboto"/>
                  <a:ea typeface="Roboto"/>
                  <a:cs typeface="Roboto"/>
                  <a:sym typeface="Roboto"/>
                </a:rPr>
                <a:t>Increases the bottomline</a:t>
              </a:r>
              <a:endParaRPr b="1" sz="1200">
                <a:solidFill>
                  <a:srgbClr val="FFFFFF"/>
                </a:solidFill>
                <a:latin typeface="Roboto"/>
                <a:ea typeface="Roboto"/>
                <a:cs typeface="Roboto"/>
                <a:sym typeface="Roboto"/>
              </a:endParaRPr>
            </a:p>
            <a:p>
              <a:pPr indent="0" lvl="0" marL="0" rtl="0" algn="l">
                <a:lnSpc>
                  <a:spcPct val="115000"/>
                </a:lnSpc>
                <a:spcBef>
                  <a:spcPts val="0"/>
                </a:spcBef>
                <a:spcAft>
                  <a:spcPts val="0"/>
                </a:spcAft>
                <a:buNone/>
              </a:pPr>
              <a:r>
                <a:t/>
              </a:r>
              <a:endParaRPr b="1" sz="1300">
                <a:solidFill>
                  <a:srgbClr val="FFFFFF"/>
                </a:solidFill>
                <a:latin typeface="Roboto"/>
                <a:ea typeface="Roboto"/>
                <a:cs typeface="Roboto"/>
                <a:sym typeface="Roboto"/>
              </a:endParaRPr>
            </a:p>
          </p:txBody>
        </p:sp>
      </p:grpSp>
      <p:grpSp>
        <p:nvGrpSpPr>
          <p:cNvPr id="175" name="Google Shape;175;p38"/>
          <p:cNvGrpSpPr/>
          <p:nvPr/>
        </p:nvGrpSpPr>
        <p:grpSpPr>
          <a:xfrm>
            <a:off x="4572343" y="1692301"/>
            <a:ext cx="2702367" cy="2939153"/>
            <a:chOff x="4572084" y="1597469"/>
            <a:chExt cx="1827900" cy="2399700"/>
          </a:xfrm>
        </p:grpSpPr>
        <p:sp>
          <p:nvSpPr>
            <p:cNvPr id="176" name="Google Shape;176;p38"/>
            <p:cNvSpPr/>
            <p:nvPr/>
          </p:nvSpPr>
          <p:spPr>
            <a:xfrm rot="5400000">
              <a:off x="4286184" y="1883369"/>
              <a:ext cx="2399700" cy="1827900"/>
            </a:xfrm>
            <a:prstGeom prst="rightArrowCallout">
              <a:avLst>
                <a:gd fmla="val 9283" name="adj1"/>
                <a:gd fmla="val 13570" name="adj2"/>
                <a:gd fmla="val 16082" name="adj3"/>
                <a:gd fmla="val 81236" name="adj4"/>
              </a:avLst>
            </a:prstGeom>
            <a:solidFill>
              <a:srgbClr val="840D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38"/>
            <p:cNvSpPr/>
            <p:nvPr/>
          </p:nvSpPr>
          <p:spPr>
            <a:xfrm flipH="1" rot="10800000">
              <a:off x="4662018" y="1687411"/>
              <a:ext cx="1649400" cy="1769700"/>
            </a:xfrm>
            <a:prstGeom prst="snip1Rect">
              <a:avLst>
                <a:gd fmla="val 0" name="adj"/>
              </a:avLst>
            </a:prstGeom>
            <a:solidFill>
              <a:srgbClr val="AC11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38"/>
            <p:cNvSpPr txBox="1"/>
            <p:nvPr/>
          </p:nvSpPr>
          <p:spPr>
            <a:xfrm>
              <a:off x="4794425" y="1795520"/>
              <a:ext cx="1383000" cy="1476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300" u="sng">
                  <a:solidFill>
                    <a:schemeClr val="lt1"/>
                  </a:solidFill>
                  <a:latin typeface="Roboto"/>
                  <a:ea typeface="Roboto"/>
                  <a:cs typeface="Roboto"/>
                  <a:sym typeface="Roboto"/>
                </a:rPr>
                <a:t>Investors</a:t>
              </a:r>
              <a:endParaRPr b="1" sz="1300" u="sng">
                <a:solidFill>
                  <a:schemeClr val="lt1"/>
                </a:solidFill>
                <a:latin typeface="Roboto"/>
                <a:ea typeface="Roboto"/>
                <a:cs typeface="Roboto"/>
                <a:sym typeface="Roboto"/>
              </a:endParaRPr>
            </a:p>
            <a:p>
              <a:pPr indent="-304800" lvl="0" marL="457200" rtl="0" algn="l">
                <a:lnSpc>
                  <a:spcPct val="115000"/>
                </a:lnSpc>
                <a:spcBef>
                  <a:spcPts val="1600"/>
                </a:spcBef>
                <a:spcAft>
                  <a:spcPts val="0"/>
                </a:spcAft>
                <a:buClr>
                  <a:schemeClr val="lt1"/>
                </a:buClr>
                <a:buSzPts val="1200"/>
                <a:buFont typeface="Roboto"/>
                <a:buChar char="●"/>
              </a:pPr>
              <a:r>
                <a:rPr b="1" lang="en" sz="1200">
                  <a:solidFill>
                    <a:schemeClr val="lt1"/>
                  </a:solidFill>
                  <a:latin typeface="Roboto"/>
                  <a:ea typeface="Roboto"/>
                  <a:cs typeface="Roboto"/>
                  <a:sym typeface="Roboto"/>
                </a:rPr>
                <a:t>Impact of aggressive discount</a:t>
              </a:r>
              <a:endParaRPr b="1" sz="1200">
                <a:solidFill>
                  <a:schemeClr val="lt1"/>
                </a:solidFill>
                <a:latin typeface="Roboto"/>
                <a:ea typeface="Roboto"/>
                <a:cs typeface="Roboto"/>
                <a:sym typeface="Roboto"/>
              </a:endParaRPr>
            </a:p>
            <a:p>
              <a:pPr indent="-304800" lvl="0" marL="457200" rtl="0" algn="l">
                <a:lnSpc>
                  <a:spcPct val="115000"/>
                </a:lnSpc>
                <a:spcBef>
                  <a:spcPts val="0"/>
                </a:spcBef>
                <a:spcAft>
                  <a:spcPts val="0"/>
                </a:spcAft>
                <a:buClr>
                  <a:schemeClr val="lt1"/>
                </a:buClr>
                <a:buSzPts val="1200"/>
                <a:buFont typeface="Roboto"/>
                <a:buChar char="●"/>
              </a:pPr>
              <a:r>
                <a:rPr b="1" lang="en" sz="1200">
                  <a:solidFill>
                    <a:schemeClr val="lt1"/>
                  </a:solidFill>
                  <a:latin typeface="Roboto"/>
                  <a:ea typeface="Roboto"/>
                  <a:cs typeface="Roboto"/>
                  <a:sym typeface="Roboto"/>
                </a:rPr>
                <a:t>Stick to quality segments</a:t>
              </a:r>
              <a:endParaRPr b="1" sz="1200">
                <a:solidFill>
                  <a:schemeClr val="lt1"/>
                </a:solidFill>
                <a:latin typeface="Roboto"/>
                <a:ea typeface="Roboto"/>
                <a:cs typeface="Roboto"/>
                <a:sym typeface="Roboto"/>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pic>
        <p:nvPicPr>
          <p:cNvPr id="183" name="Google Shape;183;p39" title="outdated Products 2017 , 2018.png"/>
          <p:cNvPicPr preferRelativeResize="0"/>
          <p:nvPr/>
        </p:nvPicPr>
        <p:blipFill>
          <a:blip r:embed="rId3">
            <a:alphaModFix/>
          </a:blip>
          <a:stretch>
            <a:fillRect/>
          </a:stretch>
        </p:blipFill>
        <p:spPr>
          <a:xfrm>
            <a:off x="701500" y="904875"/>
            <a:ext cx="7697875" cy="3969124"/>
          </a:xfrm>
          <a:prstGeom prst="rect">
            <a:avLst/>
          </a:prstGeom>
          <a:noFill/>
          <a:ln>
            <a:noFill/>
          </a:ln>
        </p:spPr>
      </p:pic>
      <p:sp>
        <p:nvSpPr>
          <p:cNvPr id="184" name="Google Shape;184;p39"/>
          <p:cNvSpPr txBox="1"/>
          <p:nvPr/>
        </p:nvSpPr>
        <p:spPr>
          <a:xfrm>
            <a:off x="689925" y="53425"/>
            <a:ext cx="8300400" cy="78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 sz="1800">
                <a:solidFill>
                  <a:srgbClr val="FF9900"/>
                </a:solidFill>
                <a:latin typeface="Montserrat"/>
                <a:ea typeface="Montserrat"/>
                <a:cs typeface="Montserrat"/>
                <a:sym typeface="Montserrat"/>
              </a:rPr>
              <a:t>How Selling </a:t>
            </a:r>
            <a:r>
              <a:rPr b="1" i="1" lang="en" sz="1800">
                <a:solidFill>
                  <a:srgbClr val="FF9900"/>
                </a:solidFill>
                <a:latin typeface="Montserrat"/>
                <a:ea typeface="Montserrat"/>
                <a:cs typeface="Montserrat"/>
                <a:sym typeface="Montserrat"/>
              </a:rPr>
              <a:t>Behavior</a:t>
            </a:r>
            <a:r>
              <a:rPr b="1" i="1" lang="en" sz="1800">
                <a:solidFill>
                  <a:srgbClr val="FF9900"/>
                </a:solidFill>
                <a:latin typeface="Montserrat"/>
                <a:ea typeface="Montserrat"/>
                <a:cs typeface="Montserrat"/>
                <a:sym typeface="Montserrat"/>
              </a:rPr>
              <a:t> changes from 2017 to 2018</a:t>
            </a:r>
            <a:endParaRPr b="1" i="1" sz="1800">
              <a:solidFill>
                <a:srgbClr val="FF9900"/>
              </a:solidFill>
              <a:latin typeface="Montserrat"/>
              <a:ea typeface="Montserrat"/>
              <a:cs typeface="Montserrat"/>
              <a:sym typeface="Montserra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pic>
        <p:nvPicPr>
          <p:cNvPr id="189" name="Google Shape;189;p40" title="black rope activity monitor.png"/>
          <p:cNvPicPr preferRelativeResize="0"/>
          <p:nvPr/>
        </p:nvPicPr>
        <p:blipFill>
          <a:blip r:embed="rId3">
            <a:alphaModFix/>
          </a:blip>
          <a:stretch>
            <a:fillRect/>
          </a:stretch>
        </p:blipFill>
        <p:spPr>
          <a:xfrm>
            <a:off x="1675500" y="1009800"/>
            <a:ext cx="6017949" cy="2113770"/>
          </a:xfrm>
          <a:prstGeom prst="rect">
            <a:avLst/>
          </a:prstGeom>
          <a:noFill/>
          <a:ln>
            <a:noFill/>
          </a:ln>
        </p:spPr>
      </p:pic>
      <p:pic>
        <p:nvPicPr>
          <p:cNvPr id="190" name="Google Shape;190;p40" title="DLink baby monitor.png"/>
          <p:cNvPicPr preferRelativeResize="0"/>
          <p:nvPr/>
        </p:nvPicPr>
        <p:blipFill>
          <a:blip r:embed="rId4">
            <a:alphaModFix/>
          </a:blip>
          <a:stretch>
            <a:fillRect/>
          </a:stretch>
        </p:blipFill>
        <p:spPr>
          <a:xfrm>
            <a:off x="1675500" y="3123571"/>
            <a:ext cx="6017949" cy="1961805"/>
          </a:xfrm>
          <a:prstGeom prst="rect">
            <a:avLst/>
          </a:prstGeom>
          <a:noFill/>
          <a:ln>
            <a:noFill/>
          </a:ln>
        </p:spPr>
      </p:pic>
      <p:sp>
        <p:nvSpPr>
          <p:cNvPr id="191" name="Google Shape;191;p40"/>
          <p:cNvSpPr txBox="1"/>
          <p:nvPr/>
        </p:nvSpPr>
        <p:spPr>
          <a:xfrm>
            <a:off x="168625" y="82375"/>
            <a:ext cx="8908500" cy="77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i="1" lang="en" sz="1800">
                <a:solidFill>
                  <a:srgbClr val="FF9900"/>
                </a:solidFill>
                <a:latin typeface="Montserrat"/>
                <a:ea typeface="Montserrat"/>
                <a:cs typeface="Montserrat"/>
                <a:sym typeface="Montserrat"/>
              </a:rPr>
              <a:t>Two Examples from The Best Sold </a:t>
            </a:r>
            <a:r>
              <a:rPr b="1" i="1" lang="en" sz="1800">
                <a:solidFill>
                  <a:srgbClr val="FF9900"/>
                </a:solidFill>
                <a:latin typeface="Montserrat"/>
                <a:ea typeface="Montserrat"/>
                <a:cs typeface="Montserrat"/>
                <a:sym typeface="Montserrat"/>
              </a:rPr>
              <a:t>two</a:t>
            </a:r>
            <a:r>
              <a:rPr b="1" i="1" lang="en" sz="1800">
                <a:solidFill>
                  <a:srgbClr val="FF9900"/>
                </a:solidFill>
                <a:latin typeface="Montserrat"/>
                <a:ea typeface="Montserrat"/>
                <a:cs typeface="Montserrat"/>
                <a:sym typeface="Montserrat"/>
              </a:rPr>
              <a:t> items in The Time Range</a:t>
            </a:r>
            <a:endParaRPr b="1" i="1" sz="1800">
              <a:solidFill>
                <a:srgbClr val="FF9900"/>
              </a:solidFill>
              <a:latin typeface="Montserrat"/>
              <a:ea typeface="Montserrat"/>
              <a:cs typeface="Montserrat"/>
              <a:sym typeface="Montserrat"/>
            </a:endParaRPr>
          </a:p>
          <a:p>
            <a:pPr indent="0" lvl="0" marL="0" rtl="0" algn="ctr">
              <a:spcBef>
                <a:spcPts val="0"/>
              </a:spcBef>
              <a:spcAft>
                <a:spcPts val="0"/>
              </a:spcAft>
              <a:buNone/>
            </a:pPr>
            <a:r>
              <a:rPr b="1" lang="en" sz="1800">
                <a:solidFill>
                  <a:srgbClr val="FF9900"/>
                </a:solidFill>
                <a:latin typeface="Montserrat"/>
                <a:ea typeface="Montserrat"/>
                <a:cs typeface="Montserrat"/>
                <a:sym typeface="Montserrat"/>
              </a:rPr>
              <a:t>Top: Activity Monitor Band         Bottom: DLink Baby Monitor</a:t>
            </a:r>
            <a:endParaRPr b="1" sz="1800">
              <a:solidFill>
                <a:srgbClr val="FF9900"/>
              </a:solidFill>
              <a:latin typeface="Montserrat"/>
              <a:ea typeface="Montserrat"/>
              <a:cs typeface="Montserrat"/>
              <a:sym typeface="Montserra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41"/>
          <p:cNvSpPr txBox="1"/>
          <p:nvPr>
            <p:ph type="ctrTitle"/>
          </p:nvPr>
        </p:nvSpPr>
        <p:spPr>
          <a:xfrm>
            <a:off x="162825" y="88175"/>
            <a:ext cx="4483200" cy="978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600">
                <a:solidFill>
                  <a:srgbClr val="FF9900"/>
                </a:solidFill>
              </a:rPr>
              <a:t>Percentage Product Distribution</a:t>
            </a:r>
            <a:endParaRPr sz="2600">
              <a:solidFill>
                <a:srgbClr val="FF9900"/>
              </a:solidFill>
            </a:endParaRPr>
          </a:p>
        </p:txBody>
      </p:sp>
      <p:sp>
        <p:nvSpPr>
          <p:cNvPr id="197" name="Google Shape;197;p41"/>
          <p:cNvSpPr txBox="1"/>
          <p:nvPr/>
        </p:nvSpPr>
        <p:spPr>
          <a:xfrm>
            <a:off x="4646000" y="175050"/>
            <a:ext cx="3961800" cy="114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600">
                <a:solidFill>
                  <a:srgbClr val="FF9900"/>
                </a:solidFill>
                <a:latin typeface="Montserrat ExtraBold"/>
                <a:ea typeface="Montserrat ExtraBold"/>
                <a:cs typeface="Montserrat ExtraBold"/>
                <a:sym typeface="Montserrat ExtraBold"/>
              </a:rPr>
              <a:t>Percentage Revenue </a:t>
            </a:r>
            <a:endParaRPr b="1" sz="2600">
              <a:solidFill>
                <a:srgbClr val="FF9900"/>
              </a:solidFill>
              <a:latin typeface="Montserrat ExtraBold"/>
              <a:ea typeface="Montserrat ExtraBold"/>
              <a:cs typeface="Montserrat ExtraBold"/>
              <a:sym typeface="Montserrat ExtraBold"/>
            </a:endParaRPr>
          </a:p>
          <a:p>
            <a:pPr indent="0" lvl="0" marL="0" rtl="0" algn="l">
              <a:spcBef>
                <a:spcPts val="0"/>
              </a:spcBef>
              <a:spcAft>
                <a:spcPts val="0"/>
              </a:spcAft>
              <a:buNone/>
            </a:pPr>
            <a:r>
              <a:rPr b="1" lang="en" sz="2600">
                <a:solidFill>
                  <a:srgbClr val="FF9900"/>
                </a:solidFill>
                <a:latin typeface="Montserrat ExtraBold"/>
                <a:ea typeface="Montserrat ExtraBold"/>
                <a:cs typeface="Montserrat ExtraBold"/>
                <a:sym typeface="Montserrat ExtraBold"/>
              </a:rPr>
              <a:t>by Brands</a:t>
            </a:r>
            <a:endParaRPr b="1" i="1" sz="1800">
              <a:solidFill>
                <a:srgbClr val="FF9900"/>
              </a:solidFill>
              <a:latin typeface="Montserrat"/>
              <a:ea typeface="Montserrat"/>
              <a:cs typeface="Montserrat"/>
              <a:sym typeface="Montserrat"/>
            </a:endParaRPr>
          </a:p>
        </p:txBody>
      </p:sp>
      <p:pic>
        <p:nvPicPr>
          <p:cNvPr id="198" name="Google Shape;198;p41"/>
          <p:cNvPicPr preferRelativeResize="0"/>
          <p:nvPr/>
        </p:nvPicPr>
        <p:blipFill rotWithShape="1">
          <a:blip r:embed="rId3">
            <a:alphaModFix/>
          </a:blip>
          <a:srcRect b="2404" l="7660" r="52563" t="28686"/>
          <a:stretch/>
        </p:blipFill>
        <p:spPr>
          <a:xfrm>
            <a:off x="4915001" y="1409500"/>
            <a:ext cx="3152952" cy="3072425"/>
          </a:xfrm>
          <a:prstGeom prst="rect">
            <a:avLst/>
          </a:prstGeom>
          <a:noFill/>
          <a:ln>
            <a:noFill/>
          </a:ln>
        </p:spPr>
      </p:pic>
      <p:pic>
        <p:nvPicPr>
          <p:cNvPr id="199" name="Google Shape;199;p41"/>
          <p:cNvPicPr preferRelativeResize="0"/>
          <p:nvPr/>
        </p:nvPicPr>
        <p:blipFill rotWithShape="1">
          <a:blip r:embed="rId4">
            <a:alphaModFix/>
          </a:blip>
          <a:srcRect b="2996" l="7371" r="46090" t="28435"/>
          <a:stretch/>
        </p:blipFill>
        <p:spPr>
          <a:xfrm>
            <a:off x="729575" y="1409500"/>
            <a:ext cx="3707246" cy="307242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pic>
        <p:nvPicPr>
          <p:cNvPr id="204" name="Google Shape;204;p42" title="Apple top 10.png"/>
          <p:cNvPicPr preferRelativeResize="0"/>
          <p:nvPr/>
        </p:nvPicPr>
        <p:blipFill>
          <a:blip r:embed="rId3">
            <a:alphaModFix/>
          </a:blip>
          <a:stretch>
            <a:fillRect/>
          </a:stretch>
        </p:blipFill>
        <p:spPr>
          <a:xfrm>
            <a:off x="394525" y="690550"/>
            <a:ext cx="8404526" cy="4323724"/>
          </a:xfrm>
          <a:prstGeom prst="rect">
            <a:avLst/>
          </a:prstGeom>
          <a:noFill/>
          <a:ln>
            <a:noFill/>
          </a:ln>
        </p:spPr>
      </p:pic>
      <p:sp>
        <p:nvSpPr>
          <p:cNvPr id="205" name="Google Shape;205;p42"/>
          <p:cNvSpPr txBox="1"/>
          <p:nvPr/>
        </p:nvSpPr>
        <p:spPr>
          <a:xfrm>
            <a:off x="242125" y="16850"/>
            <a:ext cx="8653500" cy="43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i="1" lang="en" sz="1800">
                <a:solidFill>
                  <a:schemeClr val="lt1"/>
                </a:solidFill>
                <a:latin typeface="Montserrat"/>
                <a:ea typeface="Montserrat"/>
                <a:cs typeface="Montserrat"/>
                <a:sym typeface="Montserrat"/>
              </a:rPr>
              <a:t>Average Discount and Total Units sold of The Top 10 Apple Product</a:t>
            </a:r>
            <a:endParaRPr b="1" i="1" sz="1800">
              <a:solidFill>
                <a:schemeClr val="lt1"/>
              </a:solidFill>
              <a:latin typeface="Montserrat"/>
              <a:ea typeface="Montserrat"/>
              <a:cs typeface="Montserrat"/>
              <a:sym typeface="Montserrat"/>
            </a:endParaRPr>
          </a:p>
        </p:txBody>
      </p:sp>
      <p:cxnSp>
        <p:nvCxnSpPr>
          <p:cNvPr id="206" name="Google Shape;206;p42"/>
          <p:cNvCxnSpPr/>
          <p:nvPr/>
        </p:nvCxnSpPr>
        <p:spPr>
          <a:xfrm flipH="1">
            <a:off x="5984050" y="980175"/>
            <a:ext cx="1980900" cy="11700"/>
          </a:xfrm>
          <a:prstGeom prst="straightConnector1">
            <a:avLst/>
          </a:prstGeom>
          <a:noFill/>
          <a:ln cap="flat" cmpd="sng" w="38100">
            <a:solidFill>
              <a:schemeClr val="dk2"/>
            </a:solidFill>
            <a:prstDash val="solid"/>
            <a:round/>
            <a:headEnd len="med" w="med" type="none"/>
            <a:tailEnd len="med" w="med" type="triangle"/>
          </a:ln>
        </p:spPr>
      </p:cxnSp>
      <p:cxnSp>
        <p:nvCxnSpPr>
          <p:cNvPr id="207" name="Google Shape;207;p42"/>
          <p:cNvCxnSpPr/>
          <p:nvPr/>
        </p:nvCxnSpPr>
        <p:spPr>
          <a:xfrm flipH="1">
            <a:off x="8353100" y="3059575"/>
            <a:ext cx="324300" cy="5700"/>
          </a:xfrm>
          <a:prstGeom prst="straightConnector1">
            <a:avLst/>
          </a:prstGeom>
          <a:noFill/>
          <a:ln cap="flat" cmpd="sng" w="38100">
            <a:solidFill>
              <a:schemeClr val="dk2"/>
            </a:solidFill>
            <a:prstDash val="solid"/>
            <a:round/>
            <a:headEnd len="med" w="med" type="none"/>
            <a:tailEnd len="med" w="med" type="triangle"/>
          </a:ln>
        </p:spPr>
      </p:cxnSp>
      <p:cxnSp>
        <p:nvCxnSpPr>
          <p:cNvPr id="208" name="Google Shape;208;p42"/>
          <p:cNvCxnSpPr/>
          <p:nvPr/>
        </p:nvCxnSpPr>
        <p:spPr>
          <a:xfrm flipH="1">
            <a:off x="4744375" y="4351250"/>
            <a:ext cx="1801500" cy="278100"/>
          </a:xfrm>
          <a:prstGeom prst="straightConnector1">
            <a:avLst/>
          </a:prstGeom>
          <a:noFill/>
          <a:ln cap="flat" cmpd="sng" w="38100">
            <a:solidFill>
              <a:srgbClr val="FF0000"/>
            </a:solidFill>
            <a:prstDash val="solid"/>
            <a:round/>
            <a:headEnd len="med" w="med" type="none"/>
            <a:tailEnd len="med" w="med" type="triangle"/>
          </a:ln>
        </p:spPr>
      </p:cxnSp>
      <p:cxnSp>
        <p:nvCxnSpPr>
          <p:cNvPr id="209" name="Google Shape;209;p42"/>
          <p:cNvCxnSpPr/>
          <p:nvPr/>
        </p:nvCxnSpPr>
        <p:spPr>
          <a:xfrm flipH="1">
            <a:off x="8069350" y="1727375"/>
            <a:ext cx="330000" cy="718200"/>
          </a:xfrm>
          <a:prstGeom prst="straightConnector1">
            <a:avLst/>
          </a:prstGeom>
          <a:noFill/>
          <a:ln cap="flat" cmpd="sng" w="38100">
            <a:solidFill>
              <a:srgbClr val="FF0000"/>
            </a:solidFill>
            <a:prstDash val="solid"/>
            <a:round/>
            <a:headEnd len="med" w="med" type="none"/>
            <a:tailEnd len="med" w="med" type="triangle"/>
          </a:ln>
        </p:spPr>
      </p:cxn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43"/>
          <p:cNvSpPr txBox="1"/>
          <p:nvPr/>
        </p:nvSpPr>
        <p:spPr>
          <a:xfrm>
            <a:off x="557975" y="28450"/>
            <a:ext cx="8028000" cy="42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i="1" lang="en" sz="1800">
                <a:solidFill>
                  <a:srgbClr val="FF9900"/>
                </a:solidFill>
                <a:highlight>
                  <a:srgbClr val="212121"/>
                </a:highlight>
                <a:latin typeface="Montserrat"/>
                <a:ea typeface="Montserrat"/>
                <a:cs typeface="Montserrat"/>
                <a:sym typeface="Montserrat"/>
              </a:rPr>
              <a:t>The Relationship Between The actual Price and The Selling Price</a:t>
            </a:r>
            <a:endParaRPr b="1" i="1" sz="1800">
              <a:solidFill>
                <a:srgbClr val="FF9900"/>
              </a:solidFill>
              <a:highlight>
                <a:srgbClr val="212121"/>
              </a:highlight>
              <a:latin typeface="Montserrat"/>
              <a:ea typeface="Montserrat"/>
              <a:cs typeface="Montserrat"/>
              <a:sym typeface="Montserrat"/>
            </a:endParaRPr>
          </a:p>
        </p:txBody>
      </p:sp>
      <p:pic>
        <p:nvPicPr>
          <p:cNvPr id="215" name="Google Shape;215;p43"/>
          <p:cNvPicPr preferRelativeResize="0"/>
          <p:nvPr/>
        </p:nvPicPr>
        <p:blipFill rotWithShape="1">
          <a:blip r:embed="rId3">
            <a:alphaModFix/>
          </a:blip>
          <a:srcRect b="23489" l="8127" r="52682" t="38829"/>
          <a:stretch/>
        </p:blipFill>
        <p:spPr>
          <a:xfrm>
            <a:off x="557975" y="697700"/>
            <a:ext cx="7554048" cy="4085751"/>
          </a:xfrm>
          <a:prstGeom prst="rect">
            <a:avLst/>
          </a:prstGeom>
          <a:noFill/>
          <a:ln>
            <a:noFill/>
          </a:ln>
        </p:spPr>
      </p:pic>
      <p:sp>
        <p:nvSpPr>
          <p:cNvPr id="216" name="Google Shape;216;p43"/>
          <p:cNvSpPr/>
          <p:nvPr/>
        </p:nvSpPr>
        <p:spPr>
          <a:xfrm>
            <a:off x="3759800" y="1509925"/>
            <a:ext cx="2288275" cy="2340425"/>
          </a:xfrm>
          <a:prstGeom prst="flowChartManualInpu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a:ea typeface="Montserrat"/>
              <a:cs typeface="Montserrat"/>
              <a:sym typeface="Montserrat"/>
            </a:endParaRPr>
          </a:p>
        </p:txBody>
      </p:sp>
      <p:sp>
        <p:nvSpPr>
          <p:cNvPr id="217" name="Google Shape;217;p43"/>
          <p:cNvSpPr txBox="1"/>
          <p:nvPr/>
        </p:nvSpPr>
        <p:spPr>
          <a:xfrm>
            <a:off x="4398725" y="3473750"/>
            <a:ext cx="1604400" cy="29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rgbClr val="FF0000"/>
                </a:solidFill>
                <a:latin typeface="Montserrat"/>
                <a:ea typeface="Montserrat"/>
                <a:cs typeface="Montserrat"/>
                <a:sym typeface="Montserrat"/>
              </a:rPr>
              <a:t>Anomalies</a:t>
            </a:r>
            <a:endParaRPr sz="1500">
              <a:solidFill>
                <a:srgbClr val="FF0000"/>
              </a:solidFill>
              <a:latin typeface="Montserrat"/>
              <a:ea typeface="Montserrat"/>
              <a:cs typeface="Montserrat"/>
              <a:sym typeface="Montserra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44"/>
          <p:cNvSpPr/>
          <p:nvPr/>
        </p:nvSpPr>
        <p:spPr>
          <a:xfrm>
            <a:off x="6850102" y="2024450"/>
            <a:ext cx="423884" cy="409986"/>
          </a:xfrm>
          <a:custGeom>
            <a:rect b="b" l="l" r="r" t="t"/>
            <a:pathLst>
              <a:path extrusionOk="0" h="11033" w="11407">
                <a:moveTo>
                  <a:pt x="1698" y="1130"/>
                </a:moveTo>
                <a:cubicBezTo>
                  <a:pt x="1739" y="1130"/>
                  <a:pt x="1780" y="1133"/>
                  <a:pt x="1822" y="1137"/>
                </a:cubicBezTo>
                <a:lnTo>
                  <a:pt x="1143" y="3626"/>
                </a:lnTo>
                <a:cubicBezTo>
                  <a:pt x="643" y="3423"/>
                  <a:pt x="357" y="2852"/>
                  <a:pt x="512" y="2316"/>
                </a:cubicBezTo>
                <a:lnTo>
                  <a:pt x="607" y="1959"/>
                </a:lnTo>
                <a:cubicBezTo>
                  <a:pt x="750" y="1453"/>
                  <a:pt x="1207" y="1130"/>
                  <a:pt x="1698" y="1130"/>
                </a:cubicBezTo>
                <a:close/>
                <a:moveTo>
                  <a:pt x="2641" y="304"/>
                </a:moveTo>
                <a:cubicBezTo>
                  <a:pt x="2755" y="304"/>
                  <a:pt x="2867" y="357"/>
                  <a:pt x="2929" y="471"/>
                </a:cubicBezTo>
                <a:cubicBezTo>
                  <a:pt x="2977" y="542"/>
                  <a:pt x="2989" y="649"/>
                  <a:pt x="2965" y="732"/>
                </a:cubicBezTo>
                <a:lnTo>
                  <a:pt x="1941" y="4566"/>
                </a:lnTo>
                <a:cubicBezTo>
                  <a:pt x="1905" y="4650"/>
                  <a:pt x="1846" y="4733"/>
                  <a:pt x="1774" y="4769"/>
                </a:cubicBezTo>
                <a:cubicBezTo>
                  <a:pt x="1719" y="4806"/>
                  <a:pt x="1659" y="4822"/>
                  <a:pt x="1601" y="4822"/>
                </a:cubicBezTo>
                <a:cubicBezTo>
                  <a:pt x="1396" y="4822"/>
                  <a:pt x="1207" y="4619"/>
                  <a:pt x="1262" y="4388"/>
                </a:cubicBezTo>
                <a:cubicBezTo>
                  <a:pt x="1310" y="4209"/>
                  <a:pt x="2215" y="828"/>
                  <a:pt x="2298" y="566"/>
                </a:cubicBezTo>
                <a:cubicBezTo>
                  <a:pt x="2339" y="397"/>
                  <a:pt x="2491" y="304"/>
                  <a:pt x="2641" y="304"/>
                </a:cubicBezTo>
                <a:close/>
                <a:moveTo>
                  <a:pt x="8751" y="3792"/>
                </a:moveTo>
                <a:lnTo>
                  <a:pt x="10168" y="4173"/>
                </a:lnTo>
                <a:lnTo>
                  <a:pt x="9894" y="5185"/>
                </a:lnTo>
                <a:lnTo>
                  <a:pt x="8489" y="4804"/>
                </a:lnTo>
                <a:cubicBezTo>
                  <a:pt x="8525" y="4614"/>
                  <a:pt x="8704" y="3983"/>
                  <a:pt x="8751" y="3792"/>
                </a:cubicBezTo>
                <a:close/>
                <a:moveTo>
                  <a:pt x="10789" y="3812"/>
                </a:moveTo>
                <a:cubicBezTo>
                  <a:pt x="10804" y="3812"/>
                  <a:pt x="10819" y="3813"/>
                  <a:pt x="10835" y="3816"/>
                </a:cubicBezTo>
                <a:cubicBezTo>
                  <a:pt x="10954" y="3852"/>
                  <a:pt x="11025" y="3971"/>
                  <a:pt x="11001" y="4090"/>
                </a:cubicBezTo>
                <a:lnTo>
                  <a:pt x="10573" y="5662"/>
                </a:lnTo>
                <a:cubicBezTo>
                  <a:pt x="10542" y="5765"/>
                  <a:pt x="10447" y="5833"/>
                  <a:pt x="10345" y="5833"/>
                </a:cubicBezTo>
                <a:cubicBezTo>
                  <a:pt x="10330" y="5833"/>
                  <a:pt x="10314" y="5831"/>
                  <a:pt x="10299" y="5828"/>
                </a:cubicBezTo>
                <a:cubicBezTo>
                  <a:pt x="10180" y="5805"/>
                  <a:pt x="10120" y="5626"/>
                  <a:pt x="10132" y="5566"/>
                </a:cubicBezTo>
                <a:cubicBezTo>
                  <a:pt x="10179" y="5391"/>
                  <a:pt x="10560" y="3982"/>
                  <a:pt x="10573" y="3982"/>
                </a:cubicBezTo>
                <a:cubicBezTo>
                  <a:pt x="10573" y="3982"/>
                  <a:pt x="10573" y="3982"/>
                  <a:pt x="10573" y="3983"/>
                </a:cubicBezTo>
                <a:cubicBezTo>
                  <a:pt x="10594" y="3879"/>
                  <a:pt x="10687" y="3812"/>
                  <a:pt x="10789" y="3812"/>
                </a:cubicBezTo>
                <a:close/>
                <a:moveTo>
                  <a:pt x="4679" y="4983"/>
                </a:moveTo>
                <a:lnTo>
                  <a:pt x="6799" y="5447"/>
                </a:lnTo>
                <a:lnTo>
                  <a:pt x="6799" y="5924"/>
                </a:lnTo>
                <a:cubicBezTo>
                  <a:pt x="6799" y="6245"/>
                  <a:pt x="6537" y="6531"/>
                  <a:pt x="6191" y="6531"/>
                </a:cubicBezTo>
                <a:lnTo>
                  <a:pt x="5286" y="6531"/>
                </a:lnTo>
                <a:cubicBezTo>
                  <a:pt x="4953" y="6531"/>
                  <a:pt x="4667" y="6257"/>
                  <a:pt x="4667" y="5924"/>
                </a:cubicBezTo>
                <a:lnTo>
                  <a:pt x="4667" y="4983"/>
                </a:lnTo>
                <a:close/>
                <a:moveTo>
                  <a:pt x="2644" y="0"/>
                </a:moveTo>
                <a:cubicBezTo>
                  <a:pt x="2359" y="0"/>
                  <a:pt x="2075" y="175"/>
                  <a:pt x="1988" y="494"/>
                </a:cubicBezTo>
                <a:lnTo>
                  <a:pt x="1905" y="840"/>
                </a:lnTo>
                <a:cubicBezTo>
                  <a:pt x="1835" y="829"/>
                  <a:pt x="1764" y="824"/>
                  <a:pt x="1694" y="824"/>
                </a:cubicBezTo>
                <a:cubicBezTo>
                  <a:pt x="1065" y="824"/>
                  <a:pt x="469" y="1246"/>
                  <a:pt x="298" y="1899"/>
                </a:cubicBezTo>
                <a:lnTo>
                  <a:pt x="191" y="2256"/>
                </a:lnTo>
                <a:cubicBezTo>
                  <a:pt x="0" y="2947"/>
                  <a:pt x="369" y="3685"/>
                  <a:pt x="1048" y="3959"/>
                </a:cubicBezTo>
                <a:lnTo>
                  <a:pt x="953" y="4292"/>
                </a:lnTo>
                <a:cubicBezTo>
                  <a:pt x="822" y="4751"/>
                  <a:pt x="1191" y="5150"/>
                  <a:pt x="1609" y="5150"/>
                </a:cubicBezTo>
                <a:cubicBezTo>
                  <a:pt x="1723" y="5150"/>
                  <a:pt x="1840" y="5121"/>
                  <a:pt x="1953" y="5054"/>
                </a:cubicBezTo>
                <a:cubicBezTo>
                  <a:pt x="2274" y="4876"/>
                  <a:pt x="2274" y="4554"/>
                  <a:pt x="2322" y="4459"/>
                </a:cubicBezTo>
                <a:lnTo>
                  <a:pt x="4358" y="4912"/>
                </a:lnTo>
                <a:lnTo>
                  <a:pt x="4358" y="5924"/>
                </a:lnTo>
                <a:cubicBezTo>
                  <a:pt x="4358" y="6436"/>
                  <a:pt x="4775" y="6852"/>
                  <a:pt x="5298" y="6852"/>
                </a:cubicBezTo>
                <a:lnTo>
                  <a:pt x="5584" y="6852"/>
                </a:lnTo>
                <a:lnTo>
                  <a:pt x="5584" y="7638"/>
                </a:lnTo>
                <a:lnTo>
                  <a:pt x="4001" y="7638"/>
                </a:lnTo>
                <a:cubicBezTo>
                  <a:pt x="3703" y="7638"/>
                  <a:pt x="3453" y="7900"/>
                  <a:pt x="3453" y="8198"/>
                </a:cubicBezTo>
                <a:cubicBezTo>
                  <a:pt x="3453" y="8495"/>
                  <a:pt x="3703" y="8745"/>
                  <a:pt x="4001" y="8745"/>
                </a:cubicBezTo>
                <a:lnTo>
                  <a:pt x="4298" y="8745"/>
                </a:lnTo>
                <a:lnTo>
                  <a:pt x="2679" y="10758"/>
                </a:lnTo>
                <a:cubicBezTo>
                  <a:pt x="2584" y="10865"/>
                  <a:pt x="2667" y="11019"/>
                  <a:pt x="2810" y="11019"/>
                </a:cubicBezTo>
                <a:cubicBezTo>
                  <a:pt x="2858" y="11019"/>
                  <a:pt x="2905" y="11008"/>
                  <a:pt x="2941" y="10960"/>
                </a:cubicBezTo>
                <a:lnTo>
                  <a:pt x="4727" y="8745"/>
                </a:lnTo>
                <a:lnTo>
                  <a:pt x="5596" y="8745"/>
                </a:lnTo>
                <a:lnTo>
                  <a:pt x="5596" y="10865"/>
                </a:lnTo>
                <a:cubicBezTo>
                  <a:pt x="5596" y="10948"/>
                  <a:pt x="5667" y="11019"/>
                  <a:pt x="5763" y="11019"/>
                </a:cubicBezTo>
                <a:cubicBezTo>
                  <a:pt x="5846" y="11019"/>
                  <a:pt x="5918" y="10948"/>
                  <a:pt x="5918" y="10865"/>
                </a:cubicBezTo>
                <a:lnTo>
                  <a:pt x="5918" y="8745"/>
                </a:lnTo>
                <a:lnTo>
                  <a:pt x="6787" y="8745"/>
                </a:lnTo>
                <a:lnTo>
                  <a:pt x="8573" y="10960"/>
                </a:lnTo>
                <a:cubicBezTo>
                  <a:pt x="8607" y="11009"/>
                  <a:pt x="8658" y="11033"/>
                  <a:pt x="8706" y="11033"/>
                </a:cubicBezTo>
                <a:cubicBezTo>
                  <a:pt x="8741" y="11033"/>
                  <a:pt x="8774" y="11020"/>
                  <a:pt x="8799" y="10996"/>
                </a:cubicBezTo>
                <a:cubicBezTo>
                  <a:pt x="8870" y="10936"/>
                  <a:pt x="8870" y="10829"/>
                  <a:pt x="8823" y="10769"/>
                </a:cubicBezTo>
                <a:lnTo>
                  <a:pt x="7203" y="8757"/>
                </a:lnTo>
                <a:lnTo>
                  <a:pt x="7501" y="8757"/>
                </a:lnTo>
                <a:cubicBezTo>
                  <a:pt x="7799" y="8757"/>
                  <a:pt x="8049" y="8507"/>
                  <a:pt x="8049" y="8210"/>
                </a:cubicBezTo>
                <a:cubicBezTo>
                  <a:pt x="8049" y="7912"/>
                  <a:pt x="7799" y="7662"/>
                  <a:pt x="7501" y="7662"/>
                </a:cubicBezTo>
                <a:lnTo>
                  <a:pt x="7108" y="7662"/>
                </a:lnTo>
                <a:cubicBezTo>
                  <a:pt x="7025" y="7662"/>
                  <a:pt x="6953" y="7733"/>
                  <a:pt x="6953" y="7817"/>
                </a:cubicBezTo>
                <a:cubicBezTo>
                  <a:pt x="6953" y="7912"/>
                  <a:pt x="7025" y="7983"/>
                  <a:pt x="7108" y="7983"/>
                </a:cubicBezTo>
                <a:lnTo>
                  <a:pt x="7501" y="7983"/>
                </a:lnTo>
                <a:cubicBezTo>
                  <a:pt x="7620" y="7983"/>
                  <a:pt x="7727" y="8091"/>
                  <a:pt x="7727" y="8210"/>
                </a:cubicBezTo>
                <a:cubicBezTo>
                  <a:pt x="7727" y="8329"/>
                  <a:pt x="7620" y="8436"/>
                  <a:pt x="7501" y="8436"/>
                </a:cubicBezTo>
                <a:lnTo>
                  <a:pt x="4024" y="8436"/>
                </a:lnTo>
                <a:cubicBezTo>
                  <a:pt x="3905" y="8436"/>
                  <a:pt x="3798" y="8329"/>
                  <a:pt x="3798" y="8210"/>
                </a:cubicBezTo>
                <a:cubicBezTo>
                  <a:pt x="3798" y="8091"/>
                  <a:pt x="3905" y="7983"/>
                  <a:pt x="4024" y="7983"/>
                </a:cubicBezTo>
                <a:lnTo>
                  <a:pt x="6489" y="7983"/>
                </a:lnTo>
                <a:cubicBezTo>
                  <a:pt x="6584" y="7983"/>
                  <a:pt x="6656" y="7912"/>
                  <a:pt x="6656" y="7817"/>
                </a:cubicBezTo>
                <a:cubicBezTo>
                  <a:pt x="6656" y="7733"/>
                  <a:pt x="6584" y="7662"/>
                  <a:pt x="6489" y="7662"/>
                </a:cubicBezTo>
                <a:lnTo>
                  <a:pt x="5929" y="7662"/>
                </a:lnTo>
                <a:lnTo>
                  <a:pt x="5929" y="6876"/>
                </a:lnTo>
                <a:lnTo>
                  <a:pt x="6203" y="6876"/>
                </a:lnTo>
                <a:cubicBezTo>
                  <a:pt x="6727" y="6876"/>
                  <a:pt x="7144" y="6459"/>
                  <a:pt x="7144" y="5935"/>
                </a:cubicBezTo>
                <a:lnTo>
                  <a:pt x="7144" y="5531"/>
                </a:lnTo>
                <a:lnTo>
                  <a:pt x="7668" y="5650"/>
                </a:lnTo>
                <a:cubicBezTo>
                  <a:pt x="7713" y="5660"/>
                  <a:pt x="7758" y="5665"/>
                  <a:pt x="7803" y="5665"/>
                </a:cubicBezTo>
                <a:cubicBezTo>
                  <a:pt x="8075" y="5665"/>
                  <a:pt x="8322" y="5484"/>
                  <a:pt x="8394" y="5197"/>
                </a:cubicBezTo>
                <a:lnTo>
                  <a:pt x="8406" y="5126"/>
                </a:lnTo>
                <a:lnTo>
                  <a:pt x="9823" y="5519"/>
                </a:lnTo>
                <a:cubicBezTo>
                  <a:pt x="9763" y="5793"/>
                  <a:pt x="9930" y="6078"/>
                  <a:pt x="10228" y="6150"/>
                </a:cubicBezTo>
                <a:cubicBezTo>
                  <a:pt x="10279" y="6164"/>
                  <a:pt x="10331" y="6171"/>
                  <a:pt x="10382" y="6171"/>
                </a:cubicBezTo>
                <a:cubicBezTo>
                  <a:pt x="10622" y="6171"/>
                  <a:pt x="10835" y="6015"/>
                  <a:pt x="10894" y="5769"/>
                </a:cubicBezTo>
                <a:lnTo>
                  <a:pt x="11323" y="4185"/>
                </a:lnTo>
                <a:cubicBezTo>
                  <a:pt x="11406" y="3888"/>
                  <a:pt x="11240" y="3590"/>
                  <a:pt x="10942" y="3519"/>
                </a:cubicBezTo>
                <a:cubicBezTo>
                  <a:pt x="10897" y="3507"/>
                  <a:pt x="10852" y="3502"/>
                  <a:pt x="10807" y="3502"/>
                </a:cubicBezTo>
                <a:cubicBezTo>
                  <a:pt x="10568" y="3502"/>
                  <a:pt x="10345" y="3655"/>
                  <a:pt x="10275" y="3876"/>
                </a:cubicBezTo>
                <a:lnTo>
                  <a:pt x="8858" y="3495"/>
                </a:lnTo>
                <a:lnTo>
                  <a:pt x="8870" y="3411"/>
                </a:lnTo>
                <a:cubicBezTo>
                  <a:pt x="8966" y="3090"/>
                  <a:pt x="8775" y="2757"/>
                  <a:pt x="8454" y="2673"/>
                </a:cubicBezTo>
                <a:lnTo>
                  <a:pt x="5679" y="1792"/>
                </a:lnTo>
                <a:cubicBezTo>
                  <a:pt x="5663" y="1787"/>
                  <a:pt x="5646" y="1785"/>
                  <a:pt x="5629" y="1785"/>
                </a:cubicBezTo>
                <a:cubicBezTo>
                  <a:pt x="5561" y="1785"/>
                  <a:pt x="5496" y="1823"/>
                  <a:pt x="5477" y="1899"/>
                </a:cubicBezTo>
                <a:cubicBezTo>
                  <a:pt x="5453" y="1983"/>
                  <a:pt x="5489" y="2078"/>
                  <a:pt x="5584" y="2102"/>
                </a:cubicBezTo>
                <a:lnTo>
                  <a:pt x="8346" y="2983"/>
                </a:lnTo>
                <a:cubicBezTo>
                  <a:pt x="8501" y="3030"/>
                  <a:pt x="8585" y="3197"/>
                  <a:pt x="8549" y="3340"/>
                </a:cubicBezTo>
                <a:cubicBezTo>
                  <a:pt x="8049" y="5162"/>
                  <a:pt x="8144" y="4816"/>
                  <a:pt x="8073" y="5126"/>
                </a:cubicBezTo>
                <a:cubicBezTo>
                  <a:pt x="8030" y="5263"/>
                  <a:pt x="7904" y="5344"/>
                  <a:pt x="7776" y="5344"/>
                </a:cubicBezTo>
                <a:cubicBezTo>
                  <a:pt x="7760" y="5344"/>
                  <a:pt x="7743" y="5343"/>
                  <a:pt x="7727" y="5340"/>
                </a:cubicBezTo>
                <a:lnTo>
                  <a:pt x="2393" y="4161"/>
                </a:lnTo>
                <a:lnTo>
                  <a:pt x="3155" y="1352"/>
                </a:lnTo>
                <a:lnTo>
                  <a:pt x="4977" y="1923"/>
                </a:lnTo>
                <a:cubicBezTo>
                  <a:pt x="4996" y="1931"/>
                  <a:pt x="5016" y="1935"/>
                  <a:pt x="5035" y="1935"/>
                </a:cubicBezTo>
                <a:cubicBezTo>
                  <a:pt x="5100" y="1935"/>
                  <a:pt x="5161" y="1892"/>
                  <a:pt x="5179" y="1828"/>
                </a:cubicBezTo>
                <a:cubicBezTo>
                  <a:pt x="5203" y="1733"/>
                  <a:pt x="5167" y="1649"/>
                  <a:pt x="5072" y="1614"/>
                </a:cubicBezTo>
                <a:lnTo>
                  <a:pt x="3239" y="1030"/>
                </a:lnTo>
                <a:cubicBezTo>
                  <a:pt x="3262" y="935"/>
                  <a:pt x="3405" y="661"/>
                  <a:pt x="3227" y="340"/>
                </a:cubicBezTo>
                <a:cubicBezTo>
                  <a:pt x="3095" y="109"/>
                  <a:pt x="2869" y="0"/>
                  <a:pt x="264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3" name="Google Shape;223;p44"/>
          <p:cNvGrpSpPr/>
          <p:nvPr/>
        </p:nvGrpSpPr>
        <p:grpSpPr>
          <a:xfrm>
            <a:off x="4408944" y="2017503"/>
            <a:ext cx="326106" cy="423908"/>
            <a:chOff x="3990517" y="3354173"/>
            <a:chExt cx="279559" cy="363402"/>
          </a:xfrm>
        </p:grpSpPr>
        <p:sp>
          <p:nvSpPr>
            <p:cNvPr id="224" name="Google Shape;224;p44"/>
            <p:cNvSpPr/>
            <p:nvPr/>
          </p:nvSpPr>
          <p:spPr>
            <a:xfrm>
              <a:off x="3990517" y="3354173"/>
              <a:ext cx="279559" cy="363402"/>
            </a:xfrm>
            <a:custGeom>
              <a:rect b="b" l="l" r="r" t="t"/>
              <a:pathLst>
                <a:path extrusionOk="0" h="11408" w="8776">
                  <a:moveTo>
                    <a:pt x="6322" y="346"/>
                  </a:moveTo>
                  <a:lnTo>
                    <a:pt x="6322" y="715"/>
                  </a:lnTo>
                  <a:lnTo>
                    <a:pt x="5537" y="715"/>
                  </a:lnTo>
                  <a:lnTo>
                    <a:pt x="5537" y="346"/>
                  </a:lnTo>
                  <a:close/>
                  <a:moveTo>
                    <a:pt x="6692" y="1049"/>
                  </a:moveTo>
                  <a:lnTo>
                    <a:pt x="6692" y="5121"/>
                  </a:lnTo>
                  <a:lnTo>
                    <a:pt x="5179" y="5121"/>
                  </a:lnTo>
                  <a:lnTo>
                    <a:pt x="5179" y="1049"/>
                  </a:lnTo>
                  <a:close/>
                  <a:moveTo>
                    <a:pt x="5763" y="5466"/>
                  </a:moveTo>
                  <a:lnTo>
                    <a:pt x="5763" y="6014"/>
                  </a:lnTo>
                  <a:lnTo>
                    <a:pt x="5465" y="6014"/>
                  </a:lnTo>
                  <a:lnTo>
                    <a:pt x="5465" y="5466"/>
                  </a:lnTo>
                  <a:close/>
                  <a:moveTo>
                    <a:pt x="6394" y="5466"/>
                  </a:moveTo>
                  <a:lnTo>
                    <a:pt x="6394" y="6633"/>
                  </a:lnTo>
                  <a:lnTo>
                    <a:pt x="6096" y="6633"/>
                  </a:lnTo>
                  <a:lnTo>
                    <a:pt x="6096" y="5466"/>
                  </a:lnTo>
                  <a:close/>
                  <a:moveTo>
                    <a:pt x="6953" y="8038"/>
                  </a:moveTo>
                  <a:cubicBezTo>
                    <a:pt x="7168" y="8038"/>
                    <a:pt x="7346" y="8216"/>
                    <a:pt x="7346" y="8443"/>
                  </a:cubicBezTo>
                  <a:cubicBezTo>
                    <a:pt x="7346" y="8669"/>
                    <a:pt x="7168" y="8847"/>
                    <a:pt x="6953" y="8847"/>
                  </a:cubicBezTo>
                  <a:lnTo>
                    <a:pt x="4584" y="8847"/>
                  </a:lnTo>
                  <a:lnTo>
                    <a:pt x="4584" y="8038"/>
                  </a:lnTo>
                  <a:close/>
                  <a:moveTo>
                    <a:pt x="6549" y="9193"/>
                  </a:moveTo>
                  <a:cubicBezTo>
                    <a:pt x="6537" y="9502"/>
                    <a:pt x="6275" y="9740"/>
                    <a:pt x="5965" y="9740"/>
                  </a:cubicBezTo>
                  <a:lnTo>
                    <a:pt x="4584" y="9740"/>
                  </a:lnTo>
                  <a:lnTo>
                    <a:pt x="4584" y="9193"/>
                  </a:lnTo>
                  <a:close/>
                  <a:moveTo>
                    <a:pt x="5882" y="10086"/>
                  </a:moveTo>
                  <a:lnTo>
                    <a:pt x="5882" y="10359"/>
                  </a:lnTo>
                  <a:lnTo>
                    <a:pt x="4584" y="10359"/>
                  </a:lnTo>
                  <a:lnTo>
                    <a:pt x="4584" y="10086"/>
                  </a:lnTo>
                  <a:close/>
                  <a:moveTo>
                    <a:pt x="4953" y="1"/>
                  </a:moveTo>
                  <a:cubicBezTo>
                    <a:pt x="4870" y="1"/>
                    <a:pt x="4787" y="72"/>
                    <a:pt x="4787" y="168"/>
                  </a:cubicBezTo>
                  <a:cubicBezTo>
                    <a:pt x="4787" y="263"/>
                    <a:pt x="4870" y="334"/>
                    <a:pt x="4953" y="334"/>
                  </a:cubicBezTo>
                  <a:lnTo>
                    <a:pt x="5144" y="334"/>
                  </a:lnTo>
                  <a:lnTo>
                    <a:pt x="5144" y="703"/>
                  </a:lnTo>
                  <a:lnTo>
                    <a:pt x="4953" y="703"/>
                  </a:lnTo>
                  <a:cubicBezTo>
                    <a:pt x="4870" y="703"/>
                    <a:pt x="4787" y="775"/>
                    <a:pt x="4787" y="870"/>
                  </a:cubicBezTo>
                  <a:lnTo>
                    <a:pt x="4787" y="1334"/>
                  </a:lnTo>
                  <a:lnTo>
                    <a:pt x="4370" y="1334"/>
                  </a:lnTo>
                  <a:cubicBezTo>
                    <a:pt x="3644" y="1334"/>
                    <a:pt x="2929" y="1513"/>
                    <a:pt x="2310" y="1846"/>
                  </a:cubicBezTo>
                  <a:cubicBezTo>
                    <a:pt x="2215" y="1894"/>
                    <a:pt x="2191" y="2001"/>
                    <a:pt x="2227" y="2073"/>
                  </a:cubicBezTo>
                  <a:cubicBezTo>
                    <a:pt x="2262" y="2132"/>
                    <a:pt x="2322" y="2168"/>
                    <a:pt x="2381" y="2168"/>
                  </a:cubicBezTo>
                  <a:cubicBezTo>
                    <a:pt x="2405" y="2168"/>
                    <a:pt x="2441" y="2168"/>
                    <a:pt x="2453" y="2144"/>
                  </a:cubicBezTo>
                  <a:cubicBezTo>
                    <a:pt x="3036" y="1835"/>
                    <a:pt x="3691" y="1668"/>
                    <a:pt x="4358" y="1668"/>
                  </a:cubicBezTo>
                  <a:lnTo>
                    <a:pt x="4775" y="1668"/>
                  </a:lnTo>
                  <a:lnTo>
                    <a:pt x="4775" y="3382"/>
                  </a:lnTo>
                  <a:lnTo>
                    <a:pt x="4358" y="3382"/>
                  </a:lnTo>
                  <a:cubicBezTo>
                    <a:pt x="3060" y="3382"/>
                    <a:pt x="2024" y="4430"/>
                    <a:pt x="2024" y="5716"/>
                  </a:cubicBezTo>
                  <a:cubicBezTo>
                    <a:pt x="2024" y="6954"/>
                    <a:pt x="2977" y="7966"/>
                    <a:pt x="4191" y="8038"/>
                  </a:cubicBezTo>
                  <a:lnTo>
                    <a:pt x="4191" y="9740"/>
                  </a:lnTo>
                  <a:cubicBezTo>
                    <a:pt x="2048" y="9645"/>
                    <a:pt x="346" y="7883"/>
                    <a:pt x="346" y="5716"/>
                  </a:cubicBezTo>
                  <a:cubicBezTo>
                    <a:pt x="346" y="4454"/>
                    <a:pt x="917" y="3299"/>
                    <a:pt x="1917" y="2525"/>
                  </a:cubicBezTo>
                  <a:cubicBezTo>
                    <a:pt x="1989" y="2466"/>
                    <a:pt x="2012" y="2358"/>
                    <a:pt x="1953" y="2287"/>
                  </a:cubicBezTo>
                  <a:cubicBezTo>
                    <a:pt x="1918" y="2238"/>
                    <a:pt x="1867" y="2214"/>
                    <a:pt x="1817" y="2214"/>
                  </a:cubicBezTo>
                  <a:cubicBezTo>
                    <a:pt x="1780" y="2214"/>
                    <a:pt x="1744" y="2226"/>
                    <a:pt x="1715" y="2251"/>
                  </a:cubicBezTo>
                  <a:cubicBezTo>
                    <a:pt x="1191" y="2656"/>
                    <a:pt x="762" y="3180"/>
                    <a:pt x="465" y="3751"/>
                  </a:cubicBezTo>
                  <a:cubicBezTo>
                    <a:pt x="143" y="4371"/>
                    <a:pt x="0" y="5037"/>
                    <a:pt x="0" y="5716"/>
                  </a:cubicBezTo>
                  <a:cubicBezTo>
                    <a:pt x="0" y="8073"/>
                    <a:pt x="1858" y="9990"/>
                    <a:pt x="4191" y="10086"/>
                  </a:cubicBezTo>
                  <a:lnTo>
                    <a:pt x="4191" y="10359"/>
                  </a:lnTo>
                  <a:lnTo>
                    <a:pt x="2036" y="10359"/>
                  </a:lnTo>
                  <a:cubicBezTo>
                    <a:pt x="1739" y="10359"/>
                    <a:pt x="1512" y="10598"/>
                    <a:pt x="1512" y="10883"/>
                  </a:cubicBezTo>
                  <a:cubicBezTo>
                    <a:pt x="1512" y="11181"/>
                    <a:pt x="1750" y="11407"/>
                    <a:pt x="2036" y="11407"/>
                  </a:cubicBezTo>
                  <a:lnTo>
                    <a:pt x="8263" y="11407"/>
                  </a:lnTo>
                  <a:cubicBezTo>
                    <a:pt x="8561" y="11407"/>
                    <a:pt x="8775" y="11169"/>
                    <a:pt x="8775" y="10883"/>
                  </a:cubicBezTo>
                  <a:cubicBezTo>
                    <a:pt x="8775" y="10598"/>
                    <a:pt x="8537" y="10359"/>
                    <a:pt x="8263" y="10359"/>
                  </a:cubicBezTo>
                  <a:lnTo>
                    <a:pt x="7465" y="10359"/>
                  </a:lnTo>
                  <a:cubicBezTo>
                    <a:pt x="7382" y="10359"/>
                    <a:pt x="7311" y="10443"/>
                    <a:pt x="7311" y="10526"/>
                  </a:cubicBezTo>
                  <a:cubicBezTo>
                    <a:pt x="7311" y="10621"/>
                    <a:pt x="7382" y="10693"/>
                    <a:pt x="7465" y="10693"/>
                  </a:cubicBezTo>
                  <a:lnTo>
                    <a:pt x="8263" y="10693"/>
                  </a:lnTo>
                  <a:cubicBezTo>
                    <a:pt x="8358" y="10693"/>
                    <a:pt x="8454" y="10776"/>
                    <a:pt x="8454" y="10883"/>
                  </a:cubicBezTo>
                  <a:cubicBezTo>
                    <a:pt x="8454" y="10990"/>
                    <a:pt x="8358" y="11074"/>
                    <a:pt x="8263" y="11074"/>
                  </a:cubicBezTo>
                  <a:lnTo>
                    <a:pt x="2084" y="11074"/>
                  </a:lnTo>
                  <a:cubicBezTo>
                    <a:pt x="1977" y="11074"/>
                    <a:pt x="1893" y="10990"/>
                    <a:pt x="1893" y="10883"/>
                  </a:cubicBezTo>
                  <a:cubicBezTo>
                    <a:pt x="1893" y="10776"/>
                    <a:pt x="1977" y="10693"/>
                    <a:pt x="2084" y="10693"/>
                  </a:cubicBezTo>
                  <a:lnTo>
                    <a:pt x="6787" y="10693"/>
                  </a:lnTo>
                  <a:cubicBezTo>
                    <a:pt x="6870" y="10693"/>
                    <a:pt x="6953" y="10621"/>
                    <a:pt x="6953" y="10526"/>
                  </a:cubicBezTo>
                  <a:cubicBezTo>
                    <a:pt x="6953" y="10443"/>
                    <a:pt x="6870" y="10359"/>
                    <a:pt x="6787" y="10359"/>
                  </a:cubicBezTo>
                  <a:lnTo>
                    <a:pt x="6203" y="10359"/>
                  </a:lnTo>
                  <a:lnTo>
                    <a:pt x="6203" y="10050"/>
                  </a:lnTo>
                  <a:cubicBezTo>
                    <a:pt x="6596" y="9943"/>
                    <a:pt x="6870" y="9609"/>
                    <a:pt x="6870" y="9193"/>
                  </a:cubicBezTo>
                  <a:lnTo>
                    <a:pt x="6930" y="9193"/>
                  </a:lnTo>
                  <a:cubicBezTo>
                    <a:pt x="7334" y="9193"/>
                    <a:pt x="7680" y="8859"/>
                    <a:pt x="7680" y="8443"/>
                  </a:cubicBezTo>
                  <a:cubicBezTo>
                    <a:pt x="7680" y="8038"/>
                    <a:pt x="7346" y="7704"/>
                    <a:pt x="6930" y="7704"/>
                  </a:cubicBezTo>
                  <a:lnTo>
                    <a:pt x="4406" y="7704"/>
                  </a:lnTo>
                  <a:cubicBezTo>
                    <a:pt x="3298" y="7704"/>
                    <a:pt x="2405" y="6811"/>
                    <a:pt x="2405" y="5704"/>
                  </a:cubicBezTo>
                  <a:cubicBezTo>
                    <a:pt x="2405" y="4609"/>
                    <a:pt x="3298" y="3716"/>
                    <a:pt x="4406" y="3716"/>
                  </a:cubicBezTo>
                  <a:lnTo>
                    <a:pt x="4822" y="3716"/>
                  </a:lnTo>
                  <a:lnTo>
                    <a:pt x="4822" y="5287"/>
                  </a:lnTo>
                  <a:cubicBezTo>
                    <a:pt x="4822" y="5383"/>
                    <a:pt x="4894" y="5454"/>
                    <a:pt x="4989" y="5454"/>
                  </a:cubicBezTo>
                  <a:lnTo>
                    <a:pt x="5108" y="5454"/>
                  </a:lnTo>
                  <a:lnTo>
                    <a:pt x="5108" y="6180"/>
                  </a:lnTo>
                  <a:cubicBezTo>
                    <a:pt x="5108" y="6276"/>
                    <a:pt x="5179" y="6347"/>
                    <a:pt x="5263" y="6347"/>
                  </a:cubicBezTo>
                  <a:lnTo>
                    <a:pt x="5727" y="6347"/>
                  </a:lnTo>
                  <a:lnTo>
                    <a:pt x="5727" y="6788"/>
                  </a:lnTo>
                  <a:cubicBezTo>
                    <a:pt x="5727" y="6883"/>
                    <a:pt x="5799" y="6954"/>
                    <a:pt x="5894" y="6954"/>
                  </a:cubicBezTo>
                  <a:lnTo>
                    <a:pt x="6537" y="6954"/>
                  </a:lnTo>
                  <a:cubicBezTo>
                    <a:pt x="6620" y="6954"/>
                    <a:pt x="6692" y="6883"/>
                    <a:pt x="6692" y="6788"/>
                  </a:cubicBezTo>
                  <a:lnTo>
                    <a:pt x="6692" y="5454"/>
                  </a:lnTo>
                  <a:lnTo>
                    <a:pt x="6811" y="5454"/>
                  </a:lnTo>
                  <a:cubicBezTo>
                    <a:pt x="6906" y="5454"/>
                    <a:pt x="6977" y="5383"/>
                    <a:pt x="6977" y="5287"/>
                  </a:cubicBezTo>
                  <a:lnTo>
                    <a:pt x="6977" y="870"/>
                  </a:lnTo>
                  <a:cubicBezTo>
                    <a:pt x="6977" y="775"/>
                    <a:pt x="6906" y="703"/>
                    <a:pt x="6811" y="703"/>
                  </a:cubicBezTo>
                  <a:lnTo>
                    <a:pt x="6620" y="703"/>
                  </a:lnTo>
                  <a:lnTo>
                    <a:pt x="6620" y="334"/>
                  </a:lnTo>
                  <a:lnTo>
                    <a:pt x="6811" y="334"/>
                  </a:lnTo>
                  <a:cubicBezTo>
                    <a:pt x="6906" y="334"/>
                    <a:pt x="6977" y="263"/>
                    <a:pt x="6977" y="168"/>
                  </a:cubicBezTo>
                  <a:cubicBezTo>
                    <a:pt x="6977" y="72"/>
                    <a:pt x="6906" y="1"/>
                    <a:pt x="681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44"/>
            <p:cNvSpPr/>
            <p:nvPr/>
          </p:nvSpPr>
          <p:spPr>
            <a:xfrm>
              <a:off x="4102009" y="3418680"/>
              <a:ext cx="36824" cy="37175"/>
            </a:xfrm>
            <a:custGeom>
              <a:rect b="b" l="l" r="r" t="t"/>
              <a:pathLst>
                <a:path extrusionOk="0" h="1167" w="1156">
                  <a:moveTo>
                    <a:pt x="572" y="345"/>
                  </a:moveTo>
                  <a:cubicBezTo>
                    <a:pt x="715" y="345"/>
                    <a:pt x="810" y="452"/>
                    <a:pt x="810" y="583"/>
                  </a:cubicBezTo>
                  <a:cubicBezTo>
                    <a:pt x="810" y="714"/>
                    <a:pt x="715" y="822"/>
                    <a:pt x="572" y="822"/>
                  </a:cubicBezTo>
                  <a:cubicBezTo>
                    <a:pt x="441" y="822"/>
                    <a:pt x="334" y="714"/>
                    <a:pt x="334" y="583"/>
                  </a:cubicBezTo>
                  <a:cubicBezTo>
                    <a:pt x="334" y="452"/>
                    <a:pt x="441" y="345"/>
                    <a:pt x="572" y="345"/>
                  </a:cubicBezTo>
                  <a:close/>
                  <a:moveTo>
                    <a:pt x="572" y="0"/>
                  </a:moveTo>
                  <a:cubicBezTo>
                    <a:pt x="263" y="0"/>
                    <a:pt x="1" y="262"/>
                    <a:pt x="1" y="583"/>
                  </a:cubicBezTo>
                  <a:cubicBezTo>
                    <a:pt x="1" y="893"/>
                    <a:pt x="251" y="1167"/>
                    <a:pt x="572" y="1167"/>
                  </a:cubicBezTo>
                  <a:cubicBezTo>
                    <a:pt x="894" y="1167"/>
                    <a:pt x="1156" y="893"/>
                    <a:pt x="1156" y="583"/>
                  </a:cubicBezTo>
                  <a:cubicBezTo>
                    <a:pt x="1156" y="274"/>
                    <a:pt x="906" y="0"/>
                    <a:pt x="57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44"/>
            <p:cNvSpPr/>
            <p:nvPr/>
          </p:nvSpPr>
          <p:spPr>
            <a:xfrm>
              <a:off x="4083820" y="3615129"/>
              <a:ext cx="37175" cy="36824"/>
            </a:xfrm>
            <a:custGeom>
              <a:rect b="b" l="l" r="r" t="t"/>
              <a:pathLst>
                <a:path extrusionOk="0" h="1156" w="1167">
                  <a:moveTo>
                    <a:pt x="584" y="346"/>
                  </a:moveTo>
                  <a:cubicBezTo>
                    <a:pt x="715" y="346"/>
                    <a:pt x="822" y="441"/>
                    <a:pt x="822" y="584"/>
                  </a:cubicBezTo>
                  <a:cubicBezTo>
                    <a:pt x="822" y="715"/>
                    <a:pt x="715" y="822"/>
                    <a:pt x="584" y="822"/>
                  </a:cubicBezTo>
                  <a:cubicBezTo>
                    <a:pt x="453" y="822"/>
                    <a:pt x="345" y="715"/>
                    <a:pt x="345" y="584"/>
                  </a:cubicBezTo>
                  <a:cubicBezTo>
                    <a:pt x="345" y="441"/>
                    <a:pt x="453" y="346"/>
                    <a:pt x="584" y="346"/>
                  </a:cubicBezTo>
                  <a:close/>
                  <a:moveTo>
                    <a:pt x="584" y="0"/>
                  </a:moveTo>
                  <a:cubicBezTo>
                    <a:pt x="274" y="0"/>
                    <a:pt x="0" y="251"/>
                    <a:pt x="0" y="584"/>
                  </a:cubicBezTo>
                  <a:cubicBezTo>
                    <a:pt x="0" y="905"/>
                    <a:pt x="250" y="1155"/>
                    <a:pt x="584" y="1155"/>
                  </a:cubicBezTo>
                  <a:cubicBezTo>
                    <a:pt x="905" y="1155"/>
                    <a:pt x="1167" y="893"/>
                    <a:pt x="1167" y="584"/>
                  </a:cubicBezTo>
                  <a:cubicBezTo>
                    <a:pt x="1167" y="262"/>
                    <a:pt x="905" y="0"/>
                    <a:pt x="58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27" name="Google Shape;227;p44" title="boxplot.png"/>
          <p:cNvPicPr preferRelativeResize="0"/>
          <p:nvPr/>
        </p:nvPicPr>
        <p:blipFill>
          <a:blip r:embed="rId3">
            <a:alphaModFix/>
          </a:blip>
          <a:stretch>
            <a:fillRect/>
          </a:stretch>
        </p:blipFill>
        <p:spPr>
          <a:xfrm>
            <a:off x="4670750" y="939625"/>
            <a:ext cx="2888750" cy="3793925"/>
          </a:xfrm>
          <a:prstGeom prst="rect">
            <a:avLst/>
          </a:prstGeom>
          <a:noFill/>
          <a:ln>
            <a:noFill/>
          </a:ln>
        </p:spPr>
      </p:pic>
      <p:sp>
        <p:nvSpPr>
          <p:cNvPr id="228" name="Google Shape;228;p44"/>
          <p:cNvSpPr txBox="1"/>
          <p:nvPr/>
        </p:nvSpPr>
        <p:spPr>
          <a:xfrm>
            <a:off x="529050" y="-39275"/>
            <a:ext cx="8085900" cy="978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200">
                <a:solidFill>
                  <a:srgbClr val="FF9900"/>
                </a:solidFill>
                <a:latin typeface="Montserrat"/>
                <a:ea typeface="Montserrat"/>
                <a:cs typeface="Montserrat"/>
                <a:sym typeface="Montserrat"/>
              </a:rPr>
              <a:t>The Three Q</a:t>
            </a:r>
            <a:r>
              <a:rPr b="1" lang="en" sz="2200">
                <a:solidFill>
                  <a:srgbClr val="FF9900"/>
                </a:solidFill>
                <a:latin typeface="Montserrat"/>
                <a:ea typeface="Montserrat"/>
                <a:cs typeface="Montserrat"/>
                <a:sym typeface="Montserrat"/>
              </a:rPr>
              <a:t>uartiles</a:t>
            </a:r>
            <a:r>
              <a:rPr b="1" lang="en" sz="2200">
                <a:solidFill>
                  <a:srgbClr val="FF9900"/>
                </a:solidFill>
                <a:latin typeface="Montserrat"/>
                <a:ea typeface="Montserrat"/>
                <a:cs typeface="Montserrat"/>
                <a:sym typeface="Montserrat"/>
              </a:rPr>
              <a:t> and Outliers of The Discount Percentage</a:t>
            </a:r>
            <a:endParaRPr b="1" sz="2200">
              <a:solidFill>
                <a:srgbClr val="FF9900"/>
              </a:solidFill>
              <a:latin typeface="Montserrat"/>
              <a:ea typeface="Montserrat"/>
              <a:cs typeface="Montserrat"/>
              <a:sym typeface="Montserrat"/>
            </a:endParaRPr>
          </a:p>
        </p:txBody>
      </p:sp>
      <p:sp>
        <p:nvSpPr>
          <p:cNvPr id="229" name="Google Shape;229;p44"/>
          <p:cNvSpPr txBox="1"/>
          <p:nvPr/>
        </p:nvSpPr>
        <p:spPr>
          <a:xfrm>
            <a:off x="7598475" y="889050"/>
            <a:ext cx="1461300" cy="3365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250">
                <a:solidFill>
                  <a:schemeClr val="lt1"/>
                </a:solidFill>
                <a:highlight>
                  <a:schemeClr val="dk1"/>
                </a:highlight>
                <a:latin typeface="Roboto"/>
                <a:ea typeface="Roboto"/>
                <a:cs typeface="Roboto"/>
                <a:sym typeface="Roboto"/>
              </a:rPr>
              <a:t>Discount percentage</a:t>
            </a:r>
            <a:endParaRPr b="1" sz="1250">
              <a:solidFill>
                <a:schemeClr val="lt1"/>
              </a:solidFill>
              <a:highlight>
                <a:schemeClr val="dk1"/>
              </a:highlight>
              <a:latin typeface="Roboto"/>
              <a:ea typeface="Roboto"/>
              <a:cs typeface="Roboto"/>
              <a:sym typeface="Roboto"/>
            </a:endParaRPr>
          </a:p>
          <a:p>
            <a:pPr indent="0" lvl="0" marL="0" rtl="0" algn="ctr">
              <a:lnSpc>
                <a:spcPct val="115000"/>
              </a:lnSpc>
              <a:spcBef>
                <a:spcPts val="0"/>
              </a:spcBef>
              <a:spcAft>
                <a:spcPts val="0"/>
              </a:spcAft>
              <a:buNone/>
            </a:pPr>
            <a:r>
              <a:t/>
            </a:r>
            <a:endParaRPr b="1" sz="1050">
              <a:solidFill>
                <a:schemeClr val="lt1"/>
              </a:solidFill>
              <a:highlight>
                <a:schemeClr val="dk1"/>
              </a:highlight>
              <a:latin typeface="Roboto"/>
              <a:ea typeface="Roboto"/>
              <a:cs typeface="Roboto"/>
              <a:sym typeface="Roboto"/>
            </a:endParaRPr>
          </a:p>
          <a:p>
            <a:pPr indent="0" lvl="0" marL="0" rtl="0" algn="ctr">
              <a:lnSpc>
                <a:spcPct val="115000"/>
              </a:lnSpc>
              <a:spcBef>
                <a:spcPts val="0"/>
              </a:spcBef>
              <a:spcAft>
                <a:spcPts val="0"/>
              </a:spcAft>
              <a:buNone/>
            </a:pPr>
            <a:r>
              <a:rPr b="1" lang="en" sz="1250">
                <a:solidFill>
                  <a:schemeClr val="lt1"/>
                </a:solidFill>
                <a:highlight>
                  <a:schemeClr val="dk1"/>
                </a:highlight>
                <a:latin typeface="Roboto"/>
                <a:ea typeface="Roboto"/>
                <a:cs typeface="Roboto"/>
                <a:sym typeface="Roboto"/>
              </a:rPr>
              <a:t>Q1 	</a:t>
            </a:r>
            <a:r>
              <a:rPr lang="en" sz="1250">
                <a:solidFill>
                  <a:schemeClr val="lt1"/>
                </a:solidFill>
                <a:highlight>
                  <a:schemeClr val="dk1"/>
                </a:highlight>
                <a:latin typeface="Roboto"/>
                <a:ea typeface="Roboto"/>
                <a:cs typeface="Roboto"/>
                <a:sym typeface="Roboto"/>
              </a:rPr>
              <a:t>9.09</a:t>
            </a:r>
            <a:endParaRPr sz="1250">
              <a:solidFill>
                <a:schemeClr val="lt1"/>
              </a:solidFill>
              <a:highlight>
                <a:schemeClr val="dk1"/>
              </a:highlight>
              <a:latin typeface="Roboto"/>
              <a:ea typeface="Roboto"/>
              <a:cs typeface="Roboto"/>
              <a:sym typeface="Roboto"/>
            </a:endParaRPr>
          </a:p>
          <a:p>
            <a:pPr indent="0" lvl="0" marL="0" rtl="0" algn="ctr">
              <a:lnSpc>
                <a:spcPct val="115000"/>
              </a:lnSpc>
              <a:spcBef>
                <a:spcPts val="0"/>
              </a:spcBef>
              <a:spcAft>
                <a:spcPts val="0"/>
              </a:spcAft>
              <a:buNone/>
            </a:pPr>
            <a:r>
              <a:t/>
            </a:r>
            <a:endParaRPr sz="1250">
              <a:solidFill>
                <a:schemeClr val="lt1"/>
              </a:solidFill>
              <a:highlight>
                <a:schemeClr val="dk1"/>
              </a:highlight>
              <a:latin typeface="Roboto"/>
              <a:ea typeface="Roboto"/>
              <a:cs typeface="Roboto"/>
              <a:sym typeface="Roboto"/>
            </a:endParaRPr>
          </a:p>
          <a:p>
            <a:pPr indent="0" lvl="0" marL="0" rtl="0" algn="ctr">
              <a:lnSpc>
                <a:spcPct val="115000"/>
              </a:lnSpc>
              <a:spcBef>
                <a:spcPts val="0"/>
              </a:spcBef>
              <a:spcAft>
                <a:spcPts val="0"/>
              </a:spcAft>
              <a:buNone/>
            </a:pPr>
            <a:r>
              <a:rPr b="1" lang="en" sz="1250">
                <a:solidFill>
                  <a:schemeClr val="lt1"/>
                </a:solidFill>
                <a:highlight>
                  <a:schemeClr val="dk1"/>
                </a:highlight>
                <a:latin typeface="Roboto"/>
                <a:ea typeface="Roboto"/>
                <a:cs typeface="Roboto"/>
                <a:sym typeface="Roboto"/>
              </a:rPr>
              <a:t>Q2 	</a:t>
            </a:r>
            <a:r>
              <a:rPr lang="en" sz="1250">
                <a:solidFill>
                  <a:schemeClr val="lt1"/>
                </a:solidFill>
                <a:highlight>
                  <a:schemeClr val="dk1"/>
                </a:highlight>
                <a:latin typeface="Roboto"/>
                <a:ea typeface="Roboto"/>
                <a:cs typeface="Roboto"/>
                <a:sym typeface="Roboto"/>
              </a:rPr>
              <a:t>17.65</a:t>
            </a:r>
            <a:endParaRPr sz="1250">
              <a:solidFill>
                <a:schemeClr val="lt1"/>
              </a:solidFill>
              <a:highlight>
                <a:schemeClr val="dk1"/>
              </a:highlight>
              <a:latin typeface="Roboto"/>
              <a:ea typeface="Roboto"/>
              <a:cs typeface="Roboto"/>
              <a:sym typeface="Roboto"/>
            </a:endParaRPr>
          </a:p>
          <a:p>
            <a:pPr indent="0" lvl="0" marL="0" rtl="0" algn="ctr">
              <a:lnSpc>
                <a:spcPct val="115000"/>
              </a:lnSpc>
              <a:spcBef>
                <a:spcPts val="0"/>
              </a:spcBef>
              <a:spcAft>
                <a:spcPts val="0"/>
              </a:spcAft>
              <a:buNone/>
            </a:pPr>
            <a:r>
              <a:t/>
            </a:r>
            <a:endParaRPr sz="1250">
              <a:solidFill>
                <a:schemeClr val="lt1"/>
              </a:solidFill>
              <a:highlight>
                <a:schemeClr val="dk1"/>
              </a:highlight>
              <a:latin typeface="Roboto"/>
              <a:ea typeface="Roboto"/>
              <a:cs typeface="Roboto"/>
              <a:sym typeface="Roboto"/>
            </a:endParaRPr>
          </a:p>
          <a:p>
            <a:pPr indent="0" lvl="0" marL="0" rtl="0" algn="ctr">
              <a:lnSpc>
                <a:spcPct val="115000"/>
              </a:lnSpc>
              <a:spcBef>
                <a:spcPts val="0"/>
              </a:spcBef>
              <a:spcAft>
                <a:spcPts val="0"/>
              </a:spcAft>
              <a:buNone/>
            </a:pPr>
            <a:r>
              <a:rPr b="1" lang="en" sz="1250">
                <a:solidFill>
                  <a:schemeClr val="lt1"/>
                </a:solidFill>
                <a:highlight>
                  <a:schemeClr val="dk1"/>
                </a:highlight>
                <a:latin typeface="Roboto"/>
                <a:ea typeface="Roboto"/>
                <a:cs typeface="Roboto"/>
                <a:sym typeface="Roboto"/>
              </a:rPr>
              <a:t>Q3	</a:t>
            </a:r>
            <a:r>
              <a:rPr lang="en" sz="1250">
                <a:solidFill>
                  <a:schemeClr val="lt1"/>
                </a:solidFill>
                <a:highlight>
                  <a:schemeClr val="dk1"/>
                </a:highlight>
                <a:latin typeface="Roboto"/>
                <a:ea typeface="Roboto"/>
                <a:cs typeface="Roboto"/>
                <a:sym typeface="Roboto"/>
              </a:rPr>
              <a:t>28.59</a:t>
            </a:r>
            <a:endParaRPr sz="1250">
              <a:solidFill>
                <a:schemeClr val="lt1"/>
              </a:solidFill>
              <a:highlight>
                <a:schemeClr val="dk1"/>
              </a:highlight>
              <a:latin typeface="Roboto"/>
              <a:ea typeface="Roboto"/>
              <a:cs typeface="Roboto"/>
              <a:sym typeface="Roboto"/>
            </a:endParaRPr>
          </a:p>
          <a:p>
            <a:pPr indent="0" lvl="0" marL="0" rtl="0" algn="ctr">
              <a:lnSpc>
                <a:spcPct val="115000"/>
              </a:lnSpc>
              <a:spcBef>
                <a:spcPts val="0"/>
              </a:spcBef>
              <a:spcAft>
                <a:spcPts val="0"/>
              </a:spcAft>
              <a:buNone/>
            </a:pPr>
            <a:r>
              <a:t/>
            </a:r>
            <a:endParaRPr sz="1250">
              <a:solidFill>
                <a:schemeClr val="lt1"/>
              </a:solidFill>
              <a:highlight>
                <a:schemeClr val="dk1"/>
              </a:highlight>
              <a:latin typeface="Roboto"/>
              <a:ea typeface="Roboto"/>
              <a:cs typeface="Roboto"/>
              <a:sym typeface="Roboto"/>
            </a:endParaRPr>
          </a:p>
          <a:p>
            <a:pPr indent="0" lvl="0" marL="0" rtl="0" algn="ctr">
              <a:lnSpc>
                <a:spcPct val="115000"/>
              </a:lnSpc>
              <a:spcBef>
                <a:spcPts val="0"/>
              </a:spcBef>
              <a:spcAft>
                <a:spcPts val="0"/>
              </a:spcAft>
              <a:buNone/>
            </a:pPr>
            <a:r>
              <a:t/>
            </a:r>
            <a:endParaRPr sz="1250">
              <a:solidFill>
                <a:schemeClr val="lt1"/>
              </a:solidFill>
              <a:highlight>
                <a:schemeClr val="dk1"/>
              </a:highlight>
              <a:latin typeface="Roboto"/>
              <a:ea typeface="Roboto"/>
              <a:cs typeface="Roboto"/>
              <a:sym typeface="Roboto"/>
            </a:endParaRPr>
          </a:p>
          <a:p>
            <a:pPr indent="0" lvl="0" marL="0" rtl="0" algn="ctr">
              <a:lnSpc>
                <a:spcPct val="115000"/>
              </a:lnSpc>
              <a:spcBef>
                <a:spcPts val="0"/>
              </a:spcBef>
              <a:spcAft>
                <a:spcPts val="0"/>
              </a:spcAft>
              <a:buNone/>
            </a:pPr>
            <a:r>
              <a:rPr lang="en" sz="1250">
                <a:solidFill>
                  <a:schemeClr val="lt1"/>
                </a:solidFill>
                <a:highlight>
                  <a:schemeClr val="dk1"/>
                </a:highlight>
                <a:latin typeface="Roboto"/>
                <a:ea typeface="Roboto"/>
                <a:cs typeface="Roboto"/>
                <a:sym typeface="Roboto"/>
              </a:rPr>
              <a:t>IQR = Q3 - Q1 = 19.5</a:t>
            </a:r>
            <a:endParaRPr sz="1250">
              <a:solidFill>
                <a:schemeClr val="lt1"/>
              </a:solidFill>
              <a:highlight>
                <a:schemeClr val="dk1"/>
              </a:highlight>
              <a:latin typeface="Roboto"/>
              <a:ea typeface="Roboto"/>
              <a:cs typeface="Roboto"/>
              <a:sym typeface="Roboto"/>
            </a:endParaRPr>
          </a:p>
          <a:p>
            <a:pPr indent="0" lvl="0" marL="0" rtl="0" algn="ctr">
              <a:lnSpc>
                <a:spcPct val="115000"/>
              </a:lnSpc>
              <a:spcBef>
                <a:spcPts val="0"/>
              </a:spcBef>
              <a:spcAft>
                <a:spcPts val="0"/>
              </a:spcAft>
              <a:buNone/>
            </a:pPr>
            <a:r>
              <a:t/>
            </a:r>
            <a:endParaRPr sz="1250">
              <a:solidFill>
                <a:schemeClr val="lt1"/>
              </a:solidFill>
              <a:highlight>
                <a:schemeClr val="dk1"/>
              </a:highlight>
              <a:latin typeface="Roboto"/>
              <a:ea typeface="Roboto"/>
              <a:cs typeface="Roboto"/>
              <a:sym typeface="Roboto"/>
            </a:endParaRPr>
          </a:p>
          <a:p>
            <a:pPr indent="0" lvl="0" marL="0" rtl="0" algn="ctr">
              <a:lnSpc>
                <a:spcPct val="115000"/>
              </a:lnSpc>
              <a:spcBef>
                <a:spcPts val="0"/>
              </a:spcBef>
              <a:spcAft>
                <a:spcPts val="0"/>
              </a:spcAft>
              <a:buNone/>
            </a:pPr>
            <a:r>
              <a:rPr lang="en" sz="1250">
                <a:solidFill>
                  <a:schemeClr val="lt1"/>
                </a:solidFill>
                <a:highlight>
                  <a:schemeClr val="dk1"/>
                </a:highlight>
                <a:latin typeface="Roboto"/>
                <a:ea typeface="Roboto"/>
                <a:cs typeface="Roboto"/>
                <a:sym typeface="Roboto"/>
              </a:rPr>
              <a:t>Q3 + 1.5 * IQR = 57.84 </a:t>
            </a:r>
            <a:r>
              <a:rPr b="1" lang="en" sz="1350">
                <a:solidFill>
                  <a:srgbClr val="FF9900"/>
                </a:solidFill>
                <a:highlight>
                  <a:schemeClr val="dk1"/>
                </a:highlight>
                <a:latin typeface="Roboto"/>
                <a:ea typeface="Roboto"/>
                <a:cs typeface="Roboto"/>
                <a:sym typeface="Roboto"/>
              </a:rPr>
              <a:t>%</a:t>
            </a:r>
            <a:endParaRPr b="1" sz="1350">
              <a:solidFill>
                <a:srgbClr val="FF9900"/>
              </a:solidFill>
              <a:highlight>
                <a:schemeClr val="dk1"/>
              </a:highlight>
              <a:latin typeface="Roboto"/>
              <a:ea typeface="Roboto"/>
              <a:cs typeface="Roboto"/>
              <a:sym typeface="Roboto"/>
            </a:endParaRPr>
          </a:p>
          <a:p>
            <a:pPr indent="0" lvl="0" marL="0" rtl="0" algn="l">
              <a:spcBef>
                <a:spcPts val="0"/>
              </a:spcBef>
              <a:spcAft>
                <a:spcPts val="0"/>
              </a:spcAft>
              <a:buNone/>
            </a:pPr>
            <a:r>
              <a:t/>
            </a:r>
            <a:endParaRPr sz="1800">
              <a:solidFill>
                <a:schemeClr val="dk2"/>
              </a:solidFill>
              <a:latin typeface="Montserrat"/>
              <a:ea typeface="Montserrat"/>
              <a:cs typeface="Montserrat"/>
              <a:sym typeface="Montserrat"/>
            </a:endParaRPr>
          </a:p>
        </p:txBody>
      </p:sp>
      <p:pic>
        <p:nvPicPr>
          <p:cNvPr id="230" name="Google Shape;230;p44" title="Apple product discountXunit paid.png"/>
          <p:cNvPicPr preferRelativeResize="0"/>
          <p:nvPr/>
        </p:nvPicPr>
        <p:blipFill>
          <a:blip r:embed="rId4">
            <a:alphaModFix/>
          </a:blip>
          <a:stretch>
            <a:fillRect/>
          </a:stretch>
        </p:blipFill>
        <p:spPr>
          <a:xfrm>
            <a:off x="1473425" y="939625"/>
            <a:ext cx="3197325" cy="3793925"/>
          </a:xfrm>
          <a:prstGeom prst="rect">
            <a:avLst/>
          </a:prstGeom>
          <a:noFill/>
          <a:ln>
            <a:noFill/>
          </a:ln>
        </p:spPr>
      </p:pic>
      <p:sp>
        <p:nvSpPr>
          <p:cNvPr id="231" name="Google Shape;231;p44"/>
          <p:cNvSpPr txBox="1"/>
          <p:nvPr/>
        </p:nvSpPr>
        <p:spPr>
          <a:xfrm>
            <a:off x="58575" y="910675"/>
            <a:ext cx="1332300" cy="379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 sz="1700">
                <a:solidFill>
                  <a:srgbClr val="FF9900"/>
                </a:solidFill>
                <a:latin typeface="Montserrat"/>
                <a:ea typeface="Montserrat"/>
                <a:cs typeface="Montserrat"/>
                <a:sym typeface="Montserrat"/>
              </a:rPr>
              <a:t>The Best Discount Rang is between 20% and 35% , with that we can say safely the outliers start from 35%</a:t>
            </a:r>
            <a:endParaRPr b="1" i="1" sz="2100">
              <a:solidFill>
                <a:schemeClr val="dk2"/>
              </a:solidFill>
              <a:latin typeface="Montserrat"/>
              <a:ea typeface="Montserrat"/>
              <a:cs typeface="Montserrat"/>
              <a:sym typeface="Montserrat"/>
            </a:endParaRPr>
          </a:p>
        </p:txBody>
      </p:sp>
      <p:cxnSp>
        <p:nvCxnSpPr>
          <p:cNvPr id="232" name="Google Shape;232;p44"/>
          <p:cNvCxnSpPr/>
          <p:nvPr/>
        </p:nvCxnSpPr>
        <p:spPr>
          <a:xfrm rot="10800000">
            <a:off x="3128600" y="2126900"/>
            <a:ext cx="28800" cy="2270700"/>
          </a:xfrm>
          <a:prstGeom prst="straightConnector1">
            <a:avLst/>
          </a:prstGeom>
          <a:noFill/>
          <a:ln cap="flat" cmpd="sng" w="9525">
            <a:solidFill>
              <a:srgbClr val="000000"/>
            </a:solidFill>
            <a:prstDash val="lgDash"/>
            <a:round/>
            <a:headEnd len="med" w="med" type="none"/>
            <a:tailEnd len="med" w="med" type="none"/>
          </a:ln>
        </p:spPr>
      </p:cxnSp>
      <p:cxnSp>
        <p:nvCxnSpPr>
          <p:cNvPr id="233" name="Google Shape;233;p44"/>
          <p:cNvCxnSpPr/>
          <p:nvPr/>
        </p:nvCxnSpPr>
        <p:spPr>
          <a:xfrm rot="10800000">
            <a:off x="2468175" y="2190800"/>
            <a:ext cx="40500" cy="2206800"/>
          </a:xfrm>
          <a:prstGeom prst="straightConnector1">
            <a:avLst/>
          </a:prstGeom>
          <a:noFill/>
          <a:ln cap="flat" cmpd="sng" w="9525">
            <a:solidFill>
              <a:srgbClr val="000000"/>
            </a:solidFill>
            <a:prstDash val="lgDash"/>
            <a:round/>
            <a:headEnd len="med" w="med" type="none"/>
            <a:tailEnd len="med" w="med" type="none"/>
          </a:ln>
        </p:spPr>
      </p:cxnSp>
      <p:cxnSp>
        <p:nvCxnSpPr>
          <p:cNvPr id="234" name="Google Shape;234;p44"/>
          <p:cNvCxnSpPr/>
          <p:nvPr/>
        </p:nvCxnSpPr>
        <p:spPr>
          <a:xfrm rot="10800000">
            <a:off x="4026125" y="3441825"/>
            <a:ext cx="11700" cy="921000"/>
          </a:xfrm>
          <a:prstGeom prst="straightConnector1">
            <a:avLst/>
          </a:prstGeom>
          <a:noFill/>
          <a:ln cap="flat" cmpd="sng" w="9525">
            <a:solidFill>
              <a:srgbClr val="FF0000"/>
            </a:solidFill>
            <a:prstDash val="lgDash"/>
            <a:round/>
            <a:headEnd len="med" w="med" type="none"/>
            <a:tailEnd len="med" w="med" type="none"/>
          </a:ln>
        </p:spPr>
      </p:cxnSp>
      <p:sp>
        <p:nvSpPr>
          <p:cNvPr id="235" name="Google Shape;235;p44"/>
          <p:cNvSpPr/>
          <p:nvPr/>
        </p:nvSpPr>
        <p:spPr>
          <a:xfrm>
            <a:off x="7558725" y="3710425"/>
            <a:ext cx="1540800" cy="592500"/>
          </a:xfrm>
          <a:prstGeom prst="wedgeEllipseCallout">
            <a:avLst>
              <a:gd fmla="val -277434" name="adj1"/>
              <a:gd fmla="val 54752" name="adj2"/>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a:ea typeface="Montserrat"/>
              <a:cs typeface="Montserrat"/>
              <a:sym typeface="Montserrat"/>
            </a:endParaRPr>
          </a:p>
        </p:txBody>
      </p:sp>
      <p:sp>
        <p:nvSpPr>
          <p:cNvPr id="236" name="Google Shape;236;p44"/>
          <p:cNvSpPr/>
          <p:nvPr/>
        </p:nvSpPr>
        <p:spPr>
          <a:xfrm>
            <a:off x="58575" y="3841525"/>
            <a:ext cx="700800" cy="330300"/>
          </a:xfrm>
          <a:prstGeom prst="wedgeEllipseCallout">
            <a:avLst>
              <a:gd fmla="val 390532" name="adj1"/>
              <a:gd fmla="val 78020" name="adj2"/>
            </a:avLst>
          </a:prstGeom>
          <a:noFill/>
          <a:ln cap="flat" cmpd="sng" w="19050">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a:ea typeface="Montserrat"/>
              <a:cs typeface="Montserrat"/>
              <a:sym typeface="Montserrat"/>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uturistic Background by Slidesgo">
  <a:themeElements>
    <a:clrScheme name="Simple Light">
      <a:dk1>
        <a:srgbClr val="001633"/>
      </a:dk1>
      <a:lt1>
        <a:srgbClr val="FFFFFF"/>
      </a:lt1>
      <a:dk2>
        <a:srgbClr val="85D5E6"/>
      </a:dk2>
      <a:lt2>
        <a:srgbClr val="FFAB40"/>
      </a:lt2>
      <a:accent1>
        <a:srgbClr val="FFAB40"/>
      </a:accent1>
      <a:accent2>
        <a:srgbClr val="85D5E6"/>
      </a:accent2>
      <a:accent3>
        <a:srgbClr val="78909C"/>
      </a:accent3>
      <a:accent4>
        <a:srgbClr val="FFAB40"/>
      </a:accent4>
      <a:accent5>
        <a:srgbClr val="0097A7"/>
      </a:accent5>
      <a:accent6>
        <a:srgbClr val="001633"/>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